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82" r:id="rId2"/>
    <p:sldId id="281" r:id="rId3"/>
    <p:sldId id="259" r:id="rId4"/>
    <p:sldId id="261" r:id="rId5"/>
    <p:sldId id="262" r:id="rId6"/>
    <p:sldId id="263" r:id="rId7"/>
    <p:sldId id="264" r:id="rId8"/>
    <p:sldId id="265" r:id="rId9"/>
    <p:sldId id="273" r:id="rId10"/>
    <p:sldId id="274" r:id="rId11"/>
    <p:sldId id="266" r:id="rId12"/>
    <p:sldId id="267" r:id="rId13"/>
    <p:sldId id="268" r:id="rId14"/>
    <p:sldId id="270" r:id="rId15"/>
    <p:sldId id="275" r:id="rId16"/>
    <p:sldId id="278" r:id="rId17"/>
    <p:sldId id="279" r:id="rId18"/>
    <p:sldId id="272" r:id="rId19"/>
    <p:sldId id="280" r:id="rId20"/>
    <p:sldId id="28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60" autoAdjust="0"/>
  </p:normalViewPr>
  <p:slideViewPr>
    <p:cSldViewPr>
      <p:cViewPr varScale="1">
        <p:scale>
          <a:sx n="67" d="100"/>
          <a:sy n="67" d="100"/>
        </p:scale>
        <p:origin x="-14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035ABE-6B4C-48F1-95E5-CDC59BEEA87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1F4E168B-DEFB-4F0D-A2E2-0DEAD8BF4B97}">
      <dgm:prSet custT="1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Возможные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дополнительные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требования к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членам кооператива</a:t>
          </a:r>
        </a:p>
      </dgm:t>
    </dgm:pt>
    <dgm:pt modelId="{55CE8231-1A0F-4757-8109-9D28BA7CDE8A}" type="parTrans" cxnId="{DFA1EBEC-0E29-494E-83C2-88A237A9B070}">
      <dgm:prSet/>
      <dgm:spPr/>
      <dgm:t>
        <a:bodyPr/>
        <a:lstStyle/>
        <a:p>
          <a:endParaRPr lang="ru-RU"/>
        </a:p>
      </dgm:t>
    </dgm:pt>
    <dgm:pt modelId="{F84903E2-AC19-44B2-96D1-91249302CA84}" type="sibTrans" cxnId="{DFA1EBEC-0E29-494E-83C2-88A237A9B070}">
      <dgm:prSet/>
      <dgm:spPr/>
      <dgm:t>
        <a:bodyPr/>
        <a:lstStyle/>
        <a:p>
          <a:endParaRPr lang="ru-RU"/>
        </a:p>
      </dgm:t>
    </dgm:pt>
    <dgm:pt modelId="{F761FE37-AF69-47A6-8D71-C6C27007789E}">
      <dgm:prSet custT="1"/>
      <dgm:spPr>
        <a:solidFill>
          <a:srgbClr val="92D05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Уровень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квалификации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и личные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качества граждан</a:t>
          </a:r>
        </a:p>
      </dgm:t>
    </dgm:pt>
    <dgm:pt modelId="{17288083-0763-4E29-A448-2653490ED208}" type="parTrans" cxnId="{3147AC3D-CF80-4A29-9F42-11881D363C31}">
      <dgm:prSet/>
      <dgm:spPr/>
      <dgm:t>
        <a:bodyPr/>
        <a:lstStyle/>
        <a:p>
          <a:endParaRPr lang="ru-RU"/>
        </a:p>
      </dgm:t>
    </dgm:pt>
    <dgm:pt modelId="{09C8D008-C252-4AE8-8CE0-B31DD6528A35}" type="sibTrans" cxnId="{3147AC3D-CF80-4A29-9F42-11881D363C31}">
      <dgm:prSet/>
      <dgm:spPr/>
      <dgm:t>
        <a:bodyPr/>
        <a:lstStyle/>
        <a:p>
          <a:endParaRPr lang="ru-RU"/>
        </a:p>
      </dgm:t>
    </dgm:pt>
    <dgm:pt modelId="{1606D48F-C8E9-41DB-B170-AD2D949177EA}">
      <dgm:prSet custT="1"/>
      <dgm:spPr>
        <a:solidFill>
          <a:srgbClr val="92D05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Обязательство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пользоваться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услугами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Кооператива (объем услуг)</a:t>
          </a:r>
        </a:p>
      </dgm:t>
    </dgm:pt>
    <dgm:pt modelId="{1567533C-02B7-47B8-8893-F081E0F9B762}" type="parTrans" cxnId="{E0179B70-57C9-4C88-A7FC-A11CB6A199CF}">
      <dgm:prSet/>
      <dgm:spPr/>
      <dgm:t>
        <a:bodyPr/>
        <a:lstStyle/>
        <a:p>
          <a:endParaRPr lang="ru-RU"/>
        </a:p>
      </dgm:t>
    </dgm:pt>
    <dgm:pt modelId="{FE7578E0-D9A9-405F-9263-D1FDB8A33825}" type="sibTrans" cxnId="{E0179B70-57C9-4C88-A7FC-A11CB6A199CF}">
      <dgm:prSet/>
      <dgm:spPr/>
      <dgm:t>
        <a:bodyPr/>
        <a:lstStyle/>
        <a:p>
          <a:endParaRPr lang="ru-RU"/>
        </a:p>
      </dgm:t>
    </dgm:pt>
    <dgm:pt modelId="{391DD4B7-9308-4A3A-BB78-1B123BD22010}">
      <dgm:prSet custT="1"/>
      <dgm:spPr>
        <a:solidFill>
          <a:srgbClr val="92D05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Территориальная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удалённость</a:t>
          </a:r>
        </a:p>
      </dgm:t>
    </dgm:pt>
    <dgm:pt modelId="{4D097F62-D153-46AC-BF91-747BBE354962}" type="parTrans" cxnId="{3540C257-E1D5-4E4C-83DF-5BF3D7D0EAAD}">
      <dgm:prSet/>
      <dgm:spPr/>
      <dgm:t>
        <a:bodyPr/>
        <a:lstStyle/>
        <a:p>
          <a:endParaRPr lang="ru-RU"/>
        </a:p>
      </dgm:t>
    </dgm:pt>
    <dgm:pt modelId="{B0F8B66E-C517-47B7-8A55-172E699FDCC0}" type="sibTrans" cxnId="{3540C257-E1D5-4E4C-83DF-5BF3D7D0EAAD}">
      <dgm:prSet/>
      <dgm:spPr/>
      <dgm:t>
        <a:bodyPr/>
        <a:lstStyle/>
        <a:p>
          <a:endParaRPr lang="ru-RU"/>
        </a:p>
      </dgm:t>
    </dgm:pt>
    <dgm:pt modelId="{8B36A631-0063-4003-A43E-04AD38B5457A}">
      <dgm:prSet custT="1"/>
      <dgm:spPr>
        <a:solidFill>
          <a:srgbClr val="92D05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Ассортимент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производимой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Продукции, качество</a:t>
          </a:r>
        </a:p>
      </dgm:t>
    </dgm:pt>
    <dgm:pt modelId="{B6D8D708-3CA5-4B2C-8980-4EE806CC68B8}" type="parTrans" cxnId="{8BDFDAAC-A0C2-4BCC-A3C2-25493C7DDA0E}">
      <dgm:prSet/>
      <dgm:spPr/>
      <dgm:t>
        <a:bodyPr/>
        <a:lstStyle/>
        <a:p>
          <a:endParaRPr lang="ru-RU"/>
        </a:p>
      </dgm:t>
    </dgm:pt>
    <dgm:pt modelId="{8EDD6AA5-4C5C-46D9-AFE6-FA38C05A062F}" type="sibTrans" cxnId="{8BDFDAAC-A0C2-4BCC-A3C2-25493C7DDA0E}">
      <dgm:prSet/>
      <dgm:spPr/>
      <dgm:t>
        <a:bodyPr/>
        <a:lstStyle/>
        <a:p>
          <a:endParaRPr lang="ru-RU"/>
        </a:p>
      </dgm:t>
    </dgm:pt>
    <dgm:pt modelId="{DFE3EDF6-C726-4AD2-907B-B33DA7791C9D}">
      <dgm:prSet custT="1"/>
      <dgm:spPr>
        <a:solidFill>
          <a:srgbClr val="92D05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прочее</a:t>
          </a:r>
        </a:p>
      </dgm:t>
    </dgm:pt>
    <dgm:pt modelId="{F7A7BE38-607C-4707-9A5A-9998F29F75B6}" type="parTrans" cxnId="{5B08782D-848C-428E-8688-0D3A7233FAEC}">
      <dgm:prSet/>
      <dgm:spPr/>
      <dgm:t>
        <a:bodyPr/>
        <a:lstStyle/>
        <a:p>
          <a:endParaRPr lang="ru-RU"/>
        </a:p>
      </dgm:t>
    </dgm:pt>
    <dgm:pt modelId="{E94242F7-C57E-46CF-A5FB-D9578EB44EC6}" type="sibTrans" cxnId="{5B08782D-848C-428E-8688-0D3A7233FAEC}">
      <dgm:prSet/>
      <dgm:spPr/>
      <dgm:t>
        <a:bodyPr/>
        <a:lstStyle/>
        <a:p>
          <a:endParaRPr lang="ru-RU"/>
        </a:p>
      </dgm:t>
    </dgm:pt>
    <dgm:pt modelId="{0798D681-C890-44BF-A2B0-39C88CE7BC69}" type="pres">
      <dgm:prSet presAssocID="{DE035ABE-6B4C-48F1-95E5-CDC59BEEA87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C649E5B-88C6-41E7-A779-27EB162A3746}" type="pres">
      <dgm:prSet presAssocID="{1F4E168B-DEFB-4F0D-A2E2-0DEAD8BF4B97}" presName="hierRoot1" presStyleCnt="0">
        <dgm:presLayoutVars>
          <dgm:hierBranch/>
        </dgm:presLayoutVars>
      </dgm:prSet>
      <dgm:spPr/>
    </dgm:pt>
    <dgm:pt modelId="{8A96F728-66AA-4FC4-800D-6446A8C15276}" type="pres">
      <dgm:prSet presAssocID="{1F4E168B-DEFB-4F0D-A2E2-0DEAD8BF4B97}" presName="rootComposite1" presStyleCnt="0"/>
      <dgm:spPr/>
    </dgm:pt>
    <dgm:pt modelId="{C5C8F564-0385-4AA6-8C08-997C42FE09FD}" type="pres">
      <dgm:prSet presAssocID="{1F4E168B-DEFB-4F0D-A2E2-0DEAD8BF4B97}" presName="rootText1" presStyleLbl="node0" presStyleIdx="0" presStyleCnt="1" custScaleX="324574" custScaleY="2622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5E5A84-A31A-493B-A83C-78D369C2B2C6}" type="pres">
      <dgm:prSet presAssocID="{1F4E168B-DEFB-4F0D-A2E2-0DEAD8BF4B9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3AF8BDC-DDF6-46F7-AEFD-3C412832A0B7}" type="pres">
      <dgm:prSet presAssocID="{1F4E168B-DEFB-4F0D-A2E2-0DEAD8BF4B97}" presName="hierChild2" presStyleCnt="0"/>
      <dgm:spPr/>
    </dgm:pt>
    <dgm:pt modelId="{AD99168D-5557-40D8-8D87-28E2A5B7CF37}" type="pres">
      <dgm:prSet presAssocID="{17288083-0763-4E29-A448-2653490ED208}" presName="Name35" presStyleLbl="parChTrans1D2" presStyleIdx="0" presStyleCnt="5"/>
      <dgm:spPr/>
      <dgm:t>
        <a:bodyPr/>
        <a:lstStyle/>
        <a:p>
          <a:endParaRPr lang="ru-RU"/>
        </a:p>
      </dgm:t>
    </dgm:pt>
    <dgm:pt modelId="{A88EF7CB-6526-47F9-979F-2472DD2FF4F3}" type="pres">
      <dgm:prSet presAssocID="{F761FE37-AF69-47A6-8D71-C6C27007789E}" presName="hierRoot2" presStyleCnt="0">
        <dgm:presLayoutVars>
          <dgm:hierBranch/>
        </dgm:presLayoutVars>
      </dgm:prSet>
      <dgm:spPr/>
    </dgm:pt>
    <dgm:pt modelId="{C256C231-77B7-4058-AE9F-ACB7AEC555DD}" type="pres">
      <dgm:prSet presAssocID="{F761FE37-AF69-47A6-8D71-C6C27007789E}" presName="rootComposite" presStyleCnt="0"/>
      <dgm:spPr/>
    </dgm:pt>
    <dgm:pt modelId="{5AD0DD05-CE4E-4945-AE0B-D3572BDAC973}" type="pres">
      <dgm:prSet presAssocID="{F761FE37-AF69-47A6-8D71-C6C27007789E}" presName="rootText" presStyleLbl="node2" presStyleIdx="0" presStyleCnt="5" custScaleX="113107" custScaleY="3632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C8E19A-2368-4A40-B688-93FF9B8716D0}" type="pres">
      <dgm:prSet presAssocID="{F761FE37-AF69-47A6-8D71-C6C27007789E}" presName="rootConnector" presStyleLbl="node2" presStyleIdx="0" presStyleCnt="5"/>
      <dgm:spPr/>
      <dgm:t>
        <a:bodyPr/>
        <a:lstStyle/>
        <a:p>
          <a:endParaRPr lang="ru-RU"/>
        </a:p>
      </dgm:t>
    </dgm:pt>
    <dgm:pt modelId="{ECC38F2D-8EAD-4DF5-A89C-1F0F1756E8E1}" type="pres">
      <dgm:prSet presAssocID="{F761FE37-AF69-47A6-8D71-C6C27007789E}" presName="hierChild4" presStyleCnt="0"/>
      <dgm:spPr/>
    </dgm:pt>
    <dgm:pt modelId="{321D3296-BC1F-400F-9340-E8A2A31DDC4B}" type="pres">
      <dgm:prSet presAssocID="{F761FE37-AF69-47A6-8D71-C6C27007789E}" presName="hierChild5" presStyleCnt="0"/>
      <dgm:spPr/>
    </dgm:pt>
    <dgm:pt modelId="{9EC2AA53-8A34-430B-B03A-CB0D41AFA189}" type="pres">
      <dgm:prSet presAssocID="{1567533C-02B7-47B8-8893-F081E0F9B762}" presName="Name35" presStyleLbl="parChTrans1D2" presStyleIdx="1" presStyleCnt="5"/>
      <dgm:spPr/>
      <dgm:t>
        <a:bodyPr/>
        <a:lstStyle/>
        <a:p>
          <a:endParaRPr lang="ru-RU"/>
        </a:p>
      </dgm:t>
    </dgm:pt>
    <dgm:pt modelId="{FE3319EB-3B8B-4AB5-AF2E-0D201A853309}" type="pres">
      <dgm:prSet presAssocID="{1606D48F-C8E9-41DB-B170-AD2D949177EA}" presName="hierRoot2" presStyleCnt="0">
        <dgm:presLayoutVars>
          <dgm:hierBranch/>
        </dgm:presLayoutVars>
      </dgm:prSet>
      <dgm:spPr/>
    </dgm:pt>
    <dgm:pt modelId="{FC6D1EA3-4F1A-4D83-B026-8B37F7921792}" type="pres">
      <dgm:prSet presAssocID="{1606D48F-C8E9-41DB-B170-AD2D949177EA}" presName="rootComposite" presStyleCnt="0"/>
      <dgm:spPr/>
    </dgm:pt>
    <dgm:pt modelId="{0B47481C-BA66-4F33-99C5-A1DB93C6D4D2}" type="pres">
      <dgm:prSet presAssocID="{1606D48F-C8E9-41DB-B170-AD2D949177EA}" presName="rootText" presStyleLbl="node2" presStyleIdx="1" presStyleCnt="5" custScaleX="125161" custScaleY="3545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07FF08-1BD8-4132-A732-C1F5074E3428}" type="pres">
      <dgm:prSet presAssocID="{1606D48F-C8E9-41DB-B170-AD2D949177EA}" presName="rootConnector" presStyleLbl="node2" presStyleIdx="1" presStyleCnt="5"/>
      <dgm:spPr/>
      <dgm:t>
        <a:bodyPr/>
        <a:lstStyle/>
        <a:p>
          <a:endParaRPr lang="ru-RU"/>
        </a:p>
      </dgm:t>
    </dgm:pt>
    <dgm:pt modelId="{FE07B27F-7912-4E72-B22C-C143FB371D68}" type="pres">
      <dgm:prSet presAssocID="{1606D48F-C8E9-41DB-B170-AD2D949177EA}" presName="hierChild4" presStyleCnt="0"/>
      <dgm:spPr/>
    </dgm:pt>
    <dgm:pt modelId="{B2497495-9A71-430D-B1AD-A0C394013DAB}" type="pres">
      <dgm:prSet presAssocID="{1606D48F-C8E9-41DB-B170-AD2D949177EA}" presName="hierChild5" presStyleCnt="0"/>
      <dgm:spPr/>
    </dgm:pt>
    <dgm:pt modelId="{0FC26B70-D3A2-4FE9-99E4-513A0170E2BB}" type="pres">
      <dgm:prSet presAssocID="{4D097F62-D153-46AC-BF91-747BBE354962}" presName="Name35" presStyleLbl="parChTrans1D2" presStyleIdx="2" presStyleCnt="5"/>
      <dgm:spPr/>
      <dgm:t>
        <a:bodyPr/>
        <a:lstStyle/>
        <a:p>
          <a:endParaRPr lang="ru-RU"/>
        </a:p>
      </dgm:t>
    </dgm:pt>
    <dgm:pt modelId="{32848909-9F93-4046-857C-EF3231C35228}" type="pres">
      <dgm:prSet presAssocID="{391DD4B7-9308-4A3A-BB78-1B123BD22010}" presName="hierRoot2" presStyleCnt="0">
        <dgm:presLayoutVars>
          <dgm:hierBranch/>
        </dgm:presLayoutVars>
      </dgm:prSet>
      <dgm:spPr/>
    </dgm:pt>
    <dgm:pt modelId="{BF44320E-7D1B-4FEA-A3E8-E18E6BFF2077}" type="pres">
      <dgm:prSet presAssocID="{391DD4B7-9308-4A3A-BB78-1B123BD22010}" presName="rootComposite" presStyleCnt="0"/>
      <dgm:spPr/>
    </dgm:pt>
    <dgm:pt modelId="{AF6F5479-09EA-44A2-96CB-839ED7ECD190}" type="pres">
      <dgm:prSet presAssocID="{391DD4B7-9308-4A3A-BB78-1B123BD22010}" presName="rootText" presStyleLbl="node2" presStyleIdx="2" presStyleCnt="5" custScaleX="141522" custScaleY="3547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FB9433-39F6-4916-871C-41F8B3F4E922}" type="pres">
      <dgm:prSet presAssocID="{391DD4B7-9308-4A3A-BB78-1B123BD22010}" presName="rootConnector" presStyleLbl="node2" presStyleIdx="2" presStyleCnt="5"/>
      <dgm:spPr/>
      <dgm:t>
        <a:bodyPr/>
        <a:lstStyle/>
        <a:p>
          <a:endParaRPr lang="ru-RU"/>
        </a:p>
      </dgm:t>
    </dgm:pt>
    <dgm:pt modelId="{B10BC218-40AF-4C55-A597-4F4210D7D64F}" type="pres">
      <dgm:prSet presAssocID="{391DD4B7-9308-4A3A-BB78-1B123BD22010}" presName="hierChild4" presStyleCnt="0"/>
      <dgm:spPr/>
    </dgm:pt>
    <dgm:pt modelId="{C79AD5AE-74F3-4229-8320-C25D47FF0BB2}" type="pres">
      <dgm:prSet presAssocID="{391DD4B7-9308-4A3A-BB78-1B123BD22010}" presName="hierChild5" presStyleCnt="0"/>
      <dgm:spPr/>
    </dgm:pt>
    <dgm:pt modelId="{A5474A52-141A-4568-A47A-A75DBA04B3D8}" type="pres">
      <dgm:prSet presAssocID="{B6D8D708-3CA5-4B2C-8980-4EE806CC68B8}" presName="Name35" presStyleLbl="parChTrans1D2" presStyleIdx="3" presStyleCnt="5"/>
      <dgm:spPr/>
      <dgm:t>
        <a:bodyPr/>
        <a:lstStyle/>
        <a:p>
          <a:endParaRPr lang="ru-RU"/>
        </a:p>
      </dgm:t>
    </dgm:pt>
    <dgm:pt modelId="{13AF4035-EA19-4E12-B7F5-5AC92C762B96}" type="pres">
      <dgm:prSet presAssocID="{8B36A631-0063-4003-A43E-04AD38B5457A}" presName="hierRoot2" presStyleCnt="0">
        <dgm:presLayoutVars>
          <dgm:hierBranch/>
        </dgm:presLayoutVars>
      </dgm:prSet>
      <dgm:spPr/>
    </dgm:pt>
    <dgm:pt modelId="{C945EF54-16E2-4666-A527-7226E0AAEBB0}" type="pres">
      <dgm:prSet presAssocID="{8B36A631-0063-4003-A43E-04AD38B5457A}" presName="rootComposite" presStyleCnt="0"/>
      <dgm:spPr/>
    </dgm:pt>
    <dgm:pt modelId="{F3861816-5E19-4C16-A504-35C6C13A4C91}" type="pres">
      <dgm:prSet presAssocID="{8B36A631-0063-4003-A43E-04AD38B5457A}" presName="rootText" presStyleLbl="node2" presStyleIdx="3" presStyleCnt="5" custScaleX="151546" custScaleY="3524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6A484D-7D1A-41B0-A6E1-DB7A1C130A14}" type="pres">
      <dgm:prSet presAssocID="{8B36A631-0063-4003-A43E-04AD38B5457A}" presName="rootConnector" presStyleLbl="node2" presStyleIdx="3" presStyleCnt="5"/>
      <dgm:spPr/>
      <dgm:t>
        <a:bodyPr/>
        <a:lstStyle/>
        <a:p>
          <a:endParaRPr lang="ru-RU"/>
        </a:p>
      </dgm:t>
    </dgm:pt>
    <dgm:pt modelId="{284A1C10-8582-4115-ACED-C32005408EF3}" type="pres">
      <dgm:prSet presAssocID="{8B36A631-0063-4003-A43E-04AD38B5457A}" presName="hierChild4" presStyleCnt="0"/>
      <dgm:spPr/>
    </dgm:pt>
    <dgm:pt modelId="{794E17F7-449F-4A64-80F3-BA9C7704F3DC}" type="pres">
      <dgm:prSet presAssocID="{8B36A631-0063-4003-A43E-04AD38B5457A}" presName="hierChild5" presStyleCnt="0"/>
      <dgm:spPr/>
    </dgm:pt>
    <dgm:pt modelId="{F0721F32-80FF-4066-A5E9-A04EA4AB3801}" type="pres">
      <dgm:prSet presAssocID="{F7A7BE38-607C-4707-9A5A-9998F29F75B6}" presName="Name35" presStyleLbl="parChTrans1D2" presStyleIdx="4" presStyleCnt="5"/>
      <dgm:spPr/>
      <dgm:t>
        <a:bodyPr/>
        <a:lstStyle/>
        <a:p>
          <a:endParaRPr lang="ru-RU"/>
        </a:p>
      </dgm:t>
    </dgm:pt>
    <dgm:pt modelId="{7A08E7E5-EE5D-4AAB-868D-2859862B2DA2}" type="pres">
      <dgm:prSet presAssocID="{DFE3EDF6-C726-4AD2-907B-B33DA7791C9D}" presName="hierRoot2" presStyleCnt="0">
        <dgm:presLayoutVars>
          <dgm:hierBranch/>
        </dgm:presLayoutVars>
      </dgm:prSet>
      <dgm:spPr/>
    </dgm:pt>
    <dgm:pt modelId="{7A732CCD-BF5D-45D7-B6C9-9C7BE7D970E8}" type="pres">
      <dgm:prSet presAssocID="{DFE3EDF6-C726-4AD2-907B-B33DA7791C9D}" presName="rootComposite" presStyleCnt="0"/>
      <dgm:spPr/>
    </dgm:pt>
    <dgm:pt modelId="{F3678C67-8D7C-4767-83B8-0D5C14532DE2}" type="pres">
      <dgm:prSet presAssocID="{DFE3EDF6-C726-4AD2-907B-B33DA7791C9D}" presName="rootText" presStyleLbl="node2" presStyleIdx="4" presStyleCnt="5" custScaleY="3483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1E7412-6977-460C-B29C-627ABA3BA4DA}" type="pres">
      <dgm:prSet presAssocID="{DFE3EDF6-C726-4AD2-907B-B33DA7791C9D}" presName="rootConnector" presStyleLbl="node2" presStyleIdx="4" presStyleCnt="5"/>
      <dgm:spPr/>
      <dgm:t>
        <a:bodyPr/>
        <a:lstStyle/>
        <a:p>
          <a:endParaRPr lang="ru-RU"/>
        </a:p>
      </dgm:t>
    </dgm:pt>
    <dgm:pt modelId="{B653707F-A32C-4B72-A738-2CB7F2E80BA4}" type="pres">
      <dgm:prSet presAssocID="{DFE3EDF6-C726-4AD2-907B-B33DA7791C9D}" presName="hierChild4" presStyleCnt="0"/>
      <dgm:spPr/>
    </dgm:pt>
    <dgm:pt modelId="{7CBA73F4-7750-4059-BC17-8DA80962D4C2}" type="pres">
      <dgm:prSet presAssocID="{DFE3EDF6-C726-4AD2-907B-B33DA7791C9D}" presName="hierChild5" presStyleCnt="0"/>
      <dgm:spPr/>
    </dgm:pt>
    <dgm:pt modelId="{A6BA8AF8-82C7-4CCF-8EFB-832B94FCEFFC}" type="pres">
      <dgm:prSet presAssocID="{1F4E168B-DEFB-4F0D-A2E2-0DEAD8BF4B97}" presName="hierChild3" presStyleCnt="0"/>
      <dgm:spPr/>
    </dgm:pt>
  </dgm:ptLst>
  <dgm:cxnLst>
    <dgm:cxn modelId="{8BDFDAAC-A0C2-4BCC-A3C2-25493C7DDA0E}" srcId="{1F4E168B-DEFB-4F0D-A2E2-0DEAD8BF4B97}" destId="{8B36A631-0063-4003-A43E-04AD38B5457A}" srcOrd="3" destOrd="0" parTransId="{B6D8D708-3CA5-4B2C-8980-4EE806CC68B8}" sibTransId="{8EDD6AA5-4C5C-46D9-AFE6-FA38C05A062F}"/>
    <dgm:cxn modelId="{C64BB76B-09C9-42FE-AAAF-4DAEB2594933}" type="presOf" srcId="{1F4E168B-DEFB-4F0D-A2E2-0DEAD8BF4B97}" destId="{C5C8F564-0385-4AA6-8C08-997C42FE09FD}" srcOrd="0" destOrd="0" presId="urn:microsoft.com/office/officeart/2005/8/layout/orgChart1"/>
    <dgm:cxn modelId="{E0179B70-57C9-4C88-A7FC-A11CB6A199CF}" srcId="{1F4E168B-DEFB-4F0D-A2E2-0DEAD8BF4B97}" destId="{1606D48F-C8E9-41DB-B170-AD2D949177EA}" srcOrd="1" destOrd="0" parTransId="{1567533C-02B7-47B8-8893-F081E0F9B762}" sibTransId="{FE7578E0-D9A9-405F-9263-D1FDB8A33825}"/>
    <dgm:cxn modelId="{91B04413-09B5-493D-889A-DA37A1E9A0A9}" type="presOf" srcId="{1F4E168B-DEFB-4F0D-A2E2-0DEAD8BF4B97}" destId="{4C5E5A84-A31A-493B-A83C-78D369C2B2C6}" srcOrd="1" destOrd="0" presId="urn:microsoft.com/office/officeart/2005/8/layout/orgChart1"/>
    <dgm:cxn modelId="{F27599D1-BF68-4457-8612-935CC590794B}" type="presOf" srcId="{1567533C-02B7-47B8-8893-F081E0F9B762}" destId="{9EC2AA53-8A34-430B-B03A-CB0D41AFA189}" srcOrd="0" destOrd="0" presId="urn:microsoft.com/office/officeart/2005/8/layout/orgChart1"/>
    <dgm:cxn modelId="{1C5A350F-9283-4BF7-AB22-29D8B67881D7}" type="presOf" srcId="{F7A7BE38-607C-4707-9A5A-9998F29F75B6}" destId="{F0721F32-80FF-4066-A5E9-A04EA4AB3801}" srcOrd="0" destOrd="0" presId="urn:microsoft.com/office/officeart/2005/8/layout/orgChart1"/>
    <dgm:cxn modelId="{B9BE8FBF-7B81-4AD8-B6F6-FD47A13ACB92}" type="presOf" srcId="{391DD4B7-9308-4A3A-BB78-1B123BD22010}" destId="{AF6F5479-09EA-44A2-96CB-839ED7ECD190}" srcOrd="0" destOrd="0" presId="urn:microsoft.com/office/officeart/2005/8/layout/orgChart1"/>
    <dgm:cxn modelId="{4041766B-44FF-419F-8083-770202B341D9}" type="presOf" srcId="{8B36A631-0063-4003-A43E-04AD38B5457A}" destId="{F3861816-5E19-4C16-A504-35C6C13A4C91}" srcOrd="0" destOrd="0" presId="urn:microsoft.com/office/officeart/2005/8/layout/orgChart1"/>
    <dgm:cxn modelId="{4B07945F-11D9-46F0-A1CF-F54C291D2A87}" type="presOf" srcId="{DFE3EDF6-C726-4AD2-907B-B33DA7791C9D}" destId="{741E7412-6977-460C-B29C-627ABA3BA4DA}" srcOrd="1" destOrd="0" presId="urn:microsoft.com/office/officeart/2005/8/layout/orgChart1"/>
    <dgm:cxn modelId="{0A040E33-1AF9-410D-A899-65464EE9074D}" type="presOf" srcId="{B6D8D708-3CA5-4B2C-8980-4EE806CC68B8}" destId="{A5474A52-141A-4568-A47A-A75DBA04B3D8}" srcOrd="0" destOrd="0" presId="urn:microsoft.com/office/officeart/2005/8/layout/orgChart1"/>
    <dgm:cxn modelId="{7EC18C15-1485-4B36-99B1-95F75E695B20}" type="presOf" srcId="{1606D48F-C8E9-41DB-B170-AD2D949177EA}" destId="{0B47481C-BA66-4F33-99C5-A1DB93C6D4D2}" srcOrd="0" destOrd="0" presId="urn:microsoft.com/office/officeart/2005/8/layout/orgChart1"/>
    <dgm:cxn modelId="{84CCD1C7-65C4-4A59-8C26-926E806E9E65}" type="presOf" srcId="{1606D48F-C8E9-41DB-B170-AD2D949177EA}" destId="{5407FF08-1BD8-4132-A732-C1F5074E3428}" srcOrd="1" destOrd="0" presId="urn:microsoft.com/office/officeart/2005/8/layout/orgChart1"/>
    <dgm:cxn modelId="{712844C8-6E3B-4561-81B9-E568460C7DA9}" type="presOf" srcId="{F761FE37-AF69-47A6-8D71-C6C27007789E}" destId="{5AD0DD05-CE4E-4945-AE0B-D3572BDAC973}" srcOrd="0" destOrd="0" presId="urn:microsoft.com/office/officeart/2005/8/layout/orgChart1"/>
    <dgm:cxn modelId="{31DEDA23-C085-463B-97BB-217B1A8E30E7}" type="presOf" srcId="{F761FE37-AF69-47A6-8D71-C6C27007789E}" destId="{FAC8E19A-2368-4A40-B688-93FF9B8716D0}" srcOrd="1" destOrd="0" presId="urn:microsoft.com/office/officeart/2005/8/layout/orgChart1"/>
    <dgm:cxn modelId="{3840CC05-10D8-4EDB-AE84-663D2F9A3783}" type="presOf" srcId="{8B36A631-0063-4003-A43E-04AD38B5457A}" destId="{9C6A484D-7D1A-41B0-A6E1-DB7A1C130A14}" srcOrd="1" destOrd="0" presId="urn:microsoft.com/office/officeart/2005/8/layout/orgChart1"/>
    <dgm:cxn modelId="{DFA1EBEC-0E29-494E-83C2-88A237A9B070}" srcId="{DE035ABE-6B4C-48F1-95E5-CDC59BEEA876}" destId="{1F4E168B-DEFB-4F0D-A2E2-0DEAD8BF4B97}" srcOrd="0" destOrd="0" parTransId="{55CE8231-1A0F-4757-8109-9D28BA7CDE8A}" sibTransId="{F84903E2-AC19-44B2-96D1-91249302CA84}"/>
    <dgm:cxn modelId="{425F0471-E540-4A95-A4FA-3B48D8516362}" type="presOf" srcId="{DE035ABE-6B4C-48F1-95E5-CDC59BEEA876}" destId="{0798D681-C890-44BF-A2B0-39C88CE7BC69}" srcOrd="0" destOrd="0" presId="urn:microsoft.com/office/officeart/2005/8/layout/orgChart1"/>
    <dgm:cxn modelId="{3540C257-E1D5-4E4C-83DF-5BF3D7D0EAAD}" srcId="{1F4E168B-DEFB-4F0D-A2E2-0DEAD8BF4B97}" destId="{391DD4B7-9308-4A3A-BB78-1B123BD22010}" srcOrd="2" destOrd="0" parTransId="{4D097F62-D153-46AC-BF91-747BBE354962}" sibTransId="{B0F8B66E-C517-47B7-8A55-172E699FDCC0}"/>
    <dgm:cxn modelId="{DD1891C2-AA92-4AB4-887F-FB1372F154DC}" type="presOf" srcId="{4D097F62-D153-46AC-BF91-747BBE354962}" destId="{0FC26B70-D3A2-4FE9-99E4-513A0170E2BB}" srcOrd="0" destOrd="0" presId="urn:microsoft.com/office/officeart/2005/8/layout/orgChart1"/>
    <dgm:cxn modelId="{C93CCAD7-8ED1-47C2-BEFE-A3D21361613C}" type="presOf" srcId="{17288083-0763-4E29-A448-2653490ED208}" destId="{AD99168D-5557-40D8-8D87-28E2A5B7CF37}" srcOrd="0" destOrd="0" presId="urn:microsoft.com/office/officeart/2005/8/layout/orgChart1"/>
    <dgm:cxn modelId="{5B08782D-848C-428E-8688-0D3A7233FAEC}" srcId="{1F4E168B-DEFB-4F0D-A2E2-0DEAD8BF4B97}" destId="{DFE3EDF6-C726-4AD2-907B-B33DA7791C9D}" srcOrd="4" destOrd="0" parTransId="{F7A7BE38-607C-4707-9A5A-9998F29F75B6}" sibTransId="{E94242F7-C57E-46CF-A5FB-D9578EB44EC6}"/>
    <dgm:cxn modelId="{E7596A30-E7C8-4DCB-9E77-02F2F086679C}" type="presOf" srcId="{391DD4B7-9308-4A3A-BB78-1B123BD22010}" destId="{18FB9433-39F6-4916-871C-41F8B3F4E922}" srcOrd="1" destOrd="0" presId="urn:microsoft.com/office/officeart/2005/8/layout/orgChart1"/>
    <dgm:cxn modelId="{90EEA1A8-AD67-435B-A400-D9BBF61F83BC}" type="presOf" srcId="{DFE3EDF6-C726-4AD2-907B-B33DA7791C9D}" destId="{F3678C67-8D7C-4767-83B8-0D5C14532DE2}" srcOrd="0" destOrd="0" presId="urn:microsoft.com/office/officeart/2005/8/layout/orgChart1"/>
    <dgm:cxn modelId="{3147AC3D-CF80-4A29-9F42-11881D363C31}" srcId="{1F4E168B-DEFB-4F0D-A2E2-0DEAD8BF4B97}" destId="{F761FE37-AF69-47A6-8D71-C6C27007789E}" srcOrd="0" destOrd="0" parTransId="{17288083-0763-4E29-A448-2653490ED208}" sibTransId="{09C8D008-C252-4AE8-8CE0-B31DD6528A35}"/>
    <dgm:cxn modelId="{42E33C29-CBF5-4186-B727-F24798B2C7A7}" type="presParOf" srcId="{0798D681-C890-44BF-A2B0-39C88CE7BC69}" destId="{9C649E5B-88C6-41E7-A779-27EB162A3746}" srcOrd="0" destOrd="0" presId="urn:microsoft.com/office/officeart/2005/8/layout/orgChart1"/>
    <dgm:cxn modelId="{251F2328-0A54-4B14-99B9-D7381852FF89}" type="presParOf" srcId="{9C649E5B-88C6-41E7-A779-27EB162A3746}" destId="{8A96F728-66AA-4FC4-800D-6446A8C15276}" srcOrd="0" destOrd="0" presId="urn:microsoft.com/office/officeart/2005/8/layout/orgChart1"/>
    <dgm:cxn modelId="{AE50BB2E-8185-40BD-AA8F-819F33B2A608}" type="presParOf" srcId="{8A96F728-66AA-4FC4-800D-6446A8C15276}" destId="{C5C8F564-0385-4AA6-8C08-997C42FE09FD}" srcOrd="0" destOrd="0" presId="urn:microsoft.com/office/officeart/2005/8/layout/orgChart1"/>
    <dgm:cxn modelId="{96F864E6-F5E6-4BD4-B9CC-0821C07EDFC8}" type="presParOf" srcId="{8A96F728-66AA-4FC4-800D-6446A8C15276}" destId="{4C5E5A84-A31A-493B-A83C-78D369C2B2C6}" srcOrd="1" destOrd="0" presId="urn:microsoft.com/office/officeart/2005/8/layout/orgChart1"/>
    <dgm:cxn modelId="{59D90C82-3AA1-45DC-9043-9D70F56D2A0F}" type="presParOf" srcId="{9C649E5B-88C6-41E7-A779-27EB162A3746}" destId="{33AF8BDC-DDF6-46F7-AEFD-3C412832A0B7}" srcOrd="1" destOrd="0" presId="urn:microsoft.com/office/officeart/2005/8/layout/orgChart1"/>
    <dgm:cxn modelId="{39CC0352-9D6B-4DA5-9FE8-B7EF159D8B09}" type="presParOf" srcId="{33AF8BDC-DDF6-46F7-AEFD-3C412832A0B7}" destId="{AD99168D-5557-40D8-8D87-28E2A5B7CF37}" srcOrd="0" destOrd="0" presId="urn:microsoft.com/office/officeart/2005/8/layout/orgChart1"/>
    <dgm:cxn modelId="{3E64A5D3-6F5C-4729-9D3D-97352D59F52D}" type="presParOf" srcId="{33AF8BDC-DDF6-46F7-AEFD-3C412832A0B7}" destId="{A88EF7CB-6526-47F9-979F-2472DD2FF4F3}" srcOrd="1" destOrd="0" presId="urn:microsoft.com/office/officeart/2005/8/layout/orgChart1"/>
    <dgm:cxn modelId="{3A64AB13-674C-4EA0-A602-2C94947D4B6F}" type="presParOf" srcId="{A88EF7CB-6526-47F9-979F-2472DD2FF4F3}" destId="{C256C231-77B7-4058-AE9F-ACB7AEC555DD}" srcOrd="0" destOrd="0" presId="urn:microsoft.com/office/officeart/2005/8/layout/orgChart1"/>
    <dgm:cxn modelId="{A1BB157F-BB70-4975-8C4B-FF8F011B649B}" type="presParOf" srcId="{C256C231-77B7-4058-AE9F-ACB7AEC555DD}" destId="{5AD0DD05-CE4E-4945-AE0B-D3572BDAC973}" srcOrd="0" destOrd="0" presId="urn:microsoft.com/office/officeart/2005/8/layout/orgChart1"/>
    <dgm:cxn modelId="{9FB4B0FD-36CF-4D0A-B718-E595BDD47BA7}" type="presParOf" srcId="{C256C231-77B7-4058-AE9F-ACB7AEC555DD}" destId="{FAC8E19A-2368-4A40-B688-93FF9B8716D0}" srcOrd="1" destOrd="0" presId="urn:microsoft.com/office/officeart/2005/8/layout/orgChart1"/>
    <dgm:cxn modelId="{79C0760F-EBAC-426C-96EC-911F45050018}" type="presParOf" srcId="{A88EF7CB-6526-47F9-979F-2472DD2FF4F3}" destId="{ECC38F2D-8EAD-4DF5-A89C-1F0F1756E8E1}" srcOrd="1" destOrd="0" presId="urn:microsoft.com/office/officeart/2005/8/layout/orgChart1"/>
    <dgm:cxn modelId="{3B23EF2B-C288-439C-A8F1-B80B28765E20}" type="presParOf" srcId="{A88EF7CB-6526-47F9-979F-2472DD2FF4F3}" destId="{321D3296-BC1F-400F-9340-E8A2A31DDC4B}" srcOrd="2" destOrd="0" presId="urn:microsoft.com/office/officeart/2005/8/layout/orgChart1"/>
    <dgm:cxn modelId="{5843400A-10F1-4C57-9974-B24BC9018C9D}" type="presParOf" srcId="{33AF8BDC-DDF6-46F7-AEFD-3C412832A0B7}" destId="{9EC2AA53-8A34-430B-B03A-CB0D41AFA189}" srcOrd="2" destOrd="0" presId="urn:microsoft.com/office/officeart/2005/8/layout/orgChart1"/>
    <dgm:cxn modelId="{A16816A3-D4E0-4657-BC38-A28D377EF937}" type="presParOf" srcId="{33AF8BDC-DDF6-46F7-AEFD-3C412832A0B7}" destId="{FE3319EB-3B8B-4AB5-AF2E-0D201A853309}" srcOrd="3" destOrd="0" presId="urn:microsoft.com/office/officeart/2005/8/layout/orgChart1"/>
    <dgm:cxn modelId="{7309118A-21B9-4C1B-8D53-E00A606E9E6E}" type="presParOf" srcId="{FE3319EB-3B8B-4AB5-AF2E-0D201A853309}" destId="{FC6D1EA3-4F1A-4D83-B026-8B37F7921792}" srcOrd="0" destOrd="0" presId="urn:microsoft.com/office/officeart/2005/8/layout/orgChart1"/>
    <dgm:cxn modelId="{B280D411-A2E9-48DD-A178-AB40DA8C2DB7}" type="presParOf" srcId="{FC6D1EA3-4F1A-4D83-B026-8B37F7921792}" destId="{0B47481C-BA66-4F33-99C5-A1DB93C6D4D2}" srcOrd="0" destOrd="0" presId="urn:microsoft.com/office/officeart/2005/8/layout/orgChart1"/>
    <dgm:cxn modelId="{7C22C305-71CA-4DCF-8D80-365E0CD6B9BB}" type="presParOf" srcId="{FC6D1EA3-4F1A-4D83-B026-8B37F7921792}" destId="{5407FF08-1BD8-4132-A732-C1F5074E3428}" srcOrd="1" destOrd="0" presId="urn:microsoft.com/office/officeart/2005/8/layout/orgChart1"/>
    <dgm:cxn modelId="{3B4CCB66-FE7D-4A01-BE5D-8BA74702F684}" type="presParOf" srcId="{FE3319EB-3B8B-4AB5-AF2E-0D201A853309}" destId="{FE07B27F-7912-4E72-B22C-C143FB371D68}" srcOrd="1" destOrd="0" presId="urn:microsoft.com/office/officeart/2005/8/layout/orgChart1"/>
    <dgm:cxn modelId="{A526B1BF-7EA2-42D0-B621-D45D9515908D}" type="presParOf" srcId="{FE3319EB-3B8B-4AB5-AF2E-0D201A853309}" destId="{B2497495-9A71-430D-B1AD-A0C394013DAB}" srcOrd="2" destOrd="0" presId="urn:microsoft.com/office/officeart/2005/8/layout/orgChart1"/>
    <dgm:cxn modelId="{32E40B79-3C15-40CB-A205-56394B5FDAE5}" type="presParOf" srcId="{33AF8BDC-DDF6-46F7-AEFD-3C412832A0B7}" destId="{0FC26B70-D3A2-4FE9-99E4-513A0170E2BB}" srcOrd="4" destOrd="0" presId="urn:microsoft.com/office/officeart/2005/8/layout/orgChart1"/>
    <dgm:cxn modelId="{670DB5EA-AB5F-48A3-94F7-44FA07EA0BAF}" type="presParOf" srcId="{33AF8BDC-DDF6-46F7-AEFD-3C412832A0B7}" destId="{32848909-9F93-4046-857C-EF3231C35228}" srcOrd="5" destOrd="0" presId="urn:microsoft.com/office/officeart/2005/8/layout/orgChart1"/>
    <dgm:cxn modelId="{62D508ED-B990-4C91-9D00-134710AF732B}" type="presParOf" srcId="{32848909-9F93-4046-857C-EF3231C35228}" destId="{BF44320E-7D1B-4FEA-A3E8-E18E6BFF2077}" srcOrd="0" destOrd="0" presId="urn:microsoft.com/office/officeart/2005/8/layout/orgChart1"/>
    <dgm:cxn modelId="{231D162B-0FAF-47F6-88BB-6AD6DECCD814}" type="presParOf" srcId="{BF44320E-7D1B-4FEA-A3E8-E18E6BFF2077}" destId="{AF6F5479-09EA-44A2-96CB-839ED7ECD190}" srcOrd="0" destOrd="0" presId="urn:microsoft.com/office/officeart/2005/8/layout/orgChart1"/>
    <dgm:cxn modelId="{1F4B1F38-333A-449F-83E8-DB0A99C8DBEB}" type="presParOf" srcId="{BF44320E-7D1B-4FEA-A3E8-E18E6BFF2077}" destId="{18FB9433-39F6-4916-871C-41F8B3F4E922}" srcOrd="1" destOrd="0" presId="urn:microsoft.com/office/officeart/2005/8/layout/orgChart1"/>
    <dgm:cxn modelId="{3CA76B8F-4D53-4801-8213-53F53FC57061}" type="presParOf" srcId="{32848909-9F93-4046-857C-EF3231C35228}" destId="{B10BC218-40AF-4C55-A597-4F4210D7D64F}" srcOrd="1" destOrd="0" presId="urn:microsoft.com/office/officeart/2005/8/layout/orgChart1"/>
    <dgm:cxn modelId="{4F6DF9F7-FA26-4635-80DE-3489521E1E5E}" type="presParOf" srcId="{32848909-9F93-4046-857C-EF3231C35228}" destId="{C79AD5AE-74F3-4229-8320-C25D47FF0BB2}" srcOrd="2" destOrd="0" presId="urn:microsoft.com/office/officeart/2005/8/layout/orgChart1"/>
    <dgm:cxn modelId="{A2EDDEA8-2425-494C-989E-2FB4B78D5DF6}" type="presParOf" srcId="{33AF8BDC-DDF6-46F7-AEFD-3C412832A0B7}" destId="{A5474A52-141A-4568-A47A-A75DBA04B3D8}" srcOrd="6" destOrd="0" presId="urn:microsoft.com/office/officeart/2005/8/layout/orgChart1"/>
    <dgm:cxn modelId="{F438D94E-FFA2-4F6D-AA02-C2348B8E0B37}" type="presParOf" srcId="{33AF8BDC-DDF6-46F7-AEFD-3C412832A0B7}" destId="{13AF4035-EA19-4E12-B7F5-5AC92C762B96}" srcOrd="7" destOrd="0" presId="urn:microsoft.com/office/officeart/2005/8/layout/orgChart1"/>
    <dgm:cxn modelId="{33CC0225-212F-4938-ABCE-0DD20C8EEF32}" type="presParOf" srcId="{13AF4035-EA19-4E12-B7F5-5AC92C762B96}" destId="{C945EF54-16E2-4666-A527-7226E0AAEBB0}" srcOrd="0" destOrd="0" presId="urn:microsoft.com/office/officeart/2005/8/layout/orgChart1"/>
    <dgm:cxn modelId="{93E6C5A0-D6D5-4526-8A81-BEF7A60D6651}" type="presParOf" srcId="{C945EF54-16E2-4666-A527-7226E0AAEBB0}" destId="{F3861816-5E19-4C16-A504-35C6C13A4C91}" srcOrd="0" destOrd="0" presId="urn:microsoft.com/office/officeart/2005/8/layout/orgChart1"/>
    <dgm:cxn modelId="{EBA3F530-8E43-49C4-980B-9A3FBB2810BB}" type="presParOf" srcId="{C945EF54-16E2-4666-A527-7226E0AAEBB0}" destId="{9C6A484D-7D1A-41B0-A6E1-DB7A1C130A14}" srcOrd="1" destOrd="0" presId="urn:microsoft.com/office/officeart/2005/8/layout/orgChart1"/>
    <dgm:cxn modelId="{5CBC1DCC-BC45-4CC3-A953-891E6F35C696}" type="presParOf" srcId="{13AF4035-EA19-4E12-B7F5-5AC92C762B96}" destId="{284A1C10-8582-4115-ACED-C32005408EF3}" srcOrd="1" destOrd="0" presId="urn:microsoft.com/office/officeart/2005/8/layout/orgChart1"/>
    <dgm:cxn modelId="{437CB453-DA37-4AB7-A14D-3337198F9CAC}" type="presParOf" srcId="{13AF4035-EA19-4E12-B7F5-5AC92C762B96}" destId="{794E17F7-449F-4A64-80F3-BA9C7704F3DC}" srcOrd="2" destOrd="0" presId="urn:microsoft.com/office/officeart/2005/8/layout/orgChart1"/>
    <dgm:cxn modelId="{9036FEF9-6113-4382-A2D4-ED0E56907957}" type="presParOf" srcId="{33AF8BDC-DDF6-46F7-AEFD-3C412832A0B7}" destId="{F0721F32-80FF-4066-A5E9-A04EA4AB3801}" srcOrd="8" destOrd="0" presId="urn:microsoft.com/office/officeart/2005/8/layout/orgChart1"/>
    <dgm:cxn modelId="{F1A819DB-F08D-467D-9389-6248C113DC42}" type="presParOf" srcId="{33AF8BDC-DDF6-46F7-AEFD-3C412832A0B7}" destId="{7A08E7E5-EE5D-4AAB-868D-2859862B2DA2}" srcOrd="9" destOrd="0" presId="urn:microsoft.com/office/officeart/2005/8/layout/orgChart1"/>
    <dgm:cxn modelId="{820E4EA4-F7F8-4382-B4E4-6AFD1F5F4FED}" type="presParOf" srcId="{7A08E7E5-EE5D-4AAB-868D-2859862B2DA2}" destId="{7A732CCD-BF5D-45D7-B6C9-9C7BE7D970E8}" srcOrd="0" destOrd="0" presId="urn:microsoft.com/office/officeart/2005/8/layout/orgChart1"/>
    <dgm:cxn modelId="{F0ECB0EE-B084-4479-965F-AD4945299C6E}" type="presParOf" srcId="{7A732CCD-BF5D-45D7-B6C9-9C7BE7D970E8}" destId="{F3678C67-8D7C-4767-83B8-0D5C14532DE2}" srcOrd="0" destOrd="0" presId="urn:microsoft.com/office/officeart/2005/8/layout/orgChart1"/>
    <dgm:cxn modelId="{607338AD-2635-4F3E-9BD1-7E430E75B5DC}" type="presParOf" srcId="{7A732CCD-BF5D-45D7-B6C9-9C7BE7D970E8}" destId="{741E7412-6977-460C-B29C-627ABA3BA4DA}" srcOrd="1" destOrd="0" presId="urn:microsoft.com/office/officeart/2005/8/layout/orgChart1"/>
    <dgm:cxn modelId="{114B705C-32EF-441C-AE0F-C49AB9904504}" type="presParOf" srcId="{7A08E7E5-EE5D-4AAB-868D-2859862B2DA2}" destId="{B653707F-A32C-4B72-A738-2CB7F2E80BA4}" srcOrd="1" destOrd="0" presId="urn:microsoft.com/office/officeart/2005/8/layout/orgChart1"/>
    <dgm:cxn modelId="{8DA29109-4F0E-4459-93BC-3E8CD7E3AC14}" type="presParOf" srcId="{7A08E7E5-EE5D-4AAB-868D-2859862B2DA2}" destId="{7CBA73F4-7750-4059-BC17-8DA80962D4C2}" srcOrd="2" destOrd="0" presId="urn:microsoft.com/office/officeart/2005/8/layout/orgChart1"/>
    <dgm:cxn modelId="{7EC42BF5-4FCD-4DF2-BD63-2209A8A2A4F1}" type="presParOf" srcId="{9C649E5B-88C6-41E7-A779-27EB162A3746}" destId="{A6BA8AF8-82C7-4CCF-8EFB-832B94FCEFF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FF9F55-7138-4BB3-ABB9-34BEB82B437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8F7188-948D-4881-AD1D-8CD121C9F17F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Высший орган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CD40A2B-3860-4A22-B012-FD961258671A}" type="parTrans" cxnId="{92B2F002-D4C9-4462-BB49-BFB71255A334}">
      <dgm:prSet/>
      <dgm:spPr/>
      <dgm:t>
        <a:bodyPr/>
        <a:lstStyle/>
        <a:p>
          <a:endParaRPr lang="ru-RU"/>
        </a:p>
      </dgm:t>
    </dgm:pt>
    <dgm:pt modelId="{BDE78D2E-7991-4BD8-B190-013D64469A1A}" type="sibTrans" cxnId="{92B2F002-D4C9-4462-BB49-BFB71255A334}">
      <dgm:prSet/>
      <dgm:spPr/>
      <dgm:t>
        <a:bodyPr/>
        <a:lstStyle/>
        <a:p>
          <a:endParaRPr lang="ru-RU"/>
        </a:p>
      </dgm:t>
    </dgm:pt>
    <dgm:pt modelId="{7E029247-7AC6-4718-85B5-EBEC19A8C339}">
      <dgm:prSet phldrT="[Текст]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pPr algn="l"/>
          <a:endParaRPr lang="ru-RU" sz="1000" dirty="0"/>
        </a:p>
      </dgm:t>
    </dgm:pt>
    <dgm:pt modelId="{A57F0F4D-DE78-48D3-9193-60DBF723EF96}" type="parTrans" cxnId="{B0F95D84-84AB-403C-8056-7FCC244ACFB6}">
      <dgm:prSet/>
      <dgm:spPr/>
      <dgm:t>
        <a:bodyPr/>
        <a:lstStyle/>
        <a:p>
          <a:endParaRPr lang="ru-RU"/>
        </a:p>
      </dgm:t>
    </dgm:pt>
    <dgm:pt modelId="{EEF4C956-99FB-4DFA-B860-6F51E4E73793}" type="sibTrans" cxnId="{B0F95D84-84AB-403C-8056-7FCC244ACFB6}">
      <dgm:prSet/>
      <dgm:spPr/>
      <dgm:t>
        <a:bodyPr/>
        <a:lstStyle/>
        <a:p>
          <a:endParaRPr lang="ru-RU"/>
        </a:p>
      </dgm:t>
    </dgm:pt>
    <dgm:pt modelId="{282C592B-FC27-4FEA-B3E0-BF24B2E91BD2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 менее 3 членов, срок не более 5 лет 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(председатель наблюдательного совета 3 года)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2D8A1A7-C77F-473A-9A6E-DBD552396177}" type="parTrans" cxnId="{86E978F3-07D2-4836-AD9D-3784D475E3F9}">
      <dgm:prSet/>
      <dgm:spPr/>
      <dgm:t>
        <a:bodyPr/>
        <a:lstStyle/>
        <a:p>
          <a:endParaRPr lang="ru-RU"/>
        </a:p>
      </dgm:t>
    </dgm:pt>
    <dgm:pt modelId="{A380D4A1-7C60-4256-A712-A71BCCEC2696}" type="sibTrans" cxnId="{86E978F3-07D2-4836-AD9D-3784D475E3F9}">
      <dgm:prSet/>
      <dgm:spPr/>
      <dgm:t>
        <a:bodyPr/>
        <a:lstStyle/>
        <a:p>
          <a:endParaRPr lang="ru-RU"/>
        </a:p>
      </dgm:t>
    </dgm:pt>
    <dgm:pt modelId="{0DE099D0-23B0-45A1-91D2-5860DBC5EA5D}">
      <dgm:prSet phldrT="[Текст]" phldr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pPr algn="l"/>
          <a:endParaRPr lang="ru-RU" sz="800" dirty="0"/>
        </a:p>
      </dgm:t>
    </dgm:pt>
    <dgm:pt modelId="{E56DBACD-A48D-4058-9F70-C72C55F6EC25}" type="parTrans" cxnId="{3E527771-7421-4AC3-98AE-F330BD670EE2}">
      <dgm:prSet/>
      <dgm:spPr/>
      <dgm:t>
        <a:bodyPr/>
        <a:lstStyle/>
        <a:p>
          <a:endParaRPr lang="ru-RU"/>
        </a:p>
      </dgm:t>
    </dgm:pt>
    <dgm:pt modelId="{16BE25B4-BA03-4AC9-8CE0-1D58593ACD9B}" type="sibTrans" cxnId="{3E527771-7421-4AC3-98AE-F330BD670EE2}">
      <dgm:prSet/>
      <dgm:spPr/>
      <dgm:t>
        <a:bodyPr/>
        <a:lstStyle/>
        <a:p>
          <a:endParaRPr lang="ru-RU"/>
        </a:p>
      </dgm:t>
    </dgm:pt>
    <dgm:pt modelId="{1456F570-B38D-4509-9CF5-662FDF0A126D}">
      <dgm:prSet phldrT="[Текст]" phldr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pPr algn="l"/>
          <a:endParaRPr lang="ru-RU" sz="800"/>
        </a:p>
      </dgm:t>
    </dgm:pt>
    <dgm:pt modelId="{E903E8F2-4258-4C0A-9764-392C5EC0AFDD}" type="parTrans" cxnId="{0623D77B-F136-4592-901C-58A7F4DAC6A4}">
      <dgm:prSet/>
      <dgm:spPr/>
      <dgm:t>
        <a:bodyPr/>
        <a:lstStyle/>
        <a:p>
          <a:endParaRPr lang="ru-RU"/>
        </a:p>
      </dgm:t>
    </dgm:pt>
    <dgm:pt modelId="{0367E7EA-8E04-4130-9DD9-0C2925F724CB}" type="sibTrans" cxnId="{0623D77B-F136-4592-901C-58A7F4DAC6A4}">
      <dgm:prSet/>
      <dgm:spPr/>
      <dgm:t>
        <a:bodyPr/>
        <a:lstStyle/>
        <a:p>
          <a:endParaRPr lang="ru-RU"/>
        </a:p>
      </dgm:t>
    </dgm:pt>
    <dgm:pt modelId="{4146F3AB-2994-4FB2-AAA4-036A6CE16547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ru-RU" sz="2000" b="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2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Исполнительный орган</a:t>
          </a:r>
        </a:p>
        <a:p>
          <a:r>
            <a:rPr 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Правление не менее 3 членов</a:t>
          </a:r>
        </a:p>
        <a:p>
          <a:r>
            <a:rPr lang="ru-RU" sz="2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срок не более 5 лет  </a:t>
          </a:r>
        </a:p>
        <a:p>
          <a:endParaRPr lang="ru-RU" sz="1500" dirty="0"/>
        </a:p>
      </dgm:t>
    </dgm:pt>
    <dgm:pt modelId="{05934C75-4F14-4AA7-ACC7-CA1B25EF9F2D}" type="parTrans" cxnId="{D08DAF41-CE3D-4FE5-9421-A63827FFC484}">
      <dgm:prSet/>
      <dgm:spPr/>
      <dgm:t>
        <a:bodyPr/>
        <a:lstStyle/>
        <a:p>
          <a:endParaRPr lang="ru-RU"/>
        </a:p>
      </dgm:t>
    </dgm:pt>
    <dgm:pt modelId="{09D725CA-0FE3-4065-A88F-2026860D7F9D}" type="sibTrans" cxnId="{D08DAF41-CE3D-4FE5-9421-A63827FFC484}">
      <dgm:prSet/>
      <dgm:spPr/>
      <dgm:t>
        <a:bodyPr/>
        <a:lstStyle/>
        <a:p>
          <a:endParaRPr lang="ru-RU"/>
        </a:p>
      </dgm:t>
    </dgm:pt>
    <dgm:pt modelId="{C6E7B1F8-BE1C-487F-97D2-46F2A32E298E}">
      <dgm:prSet phldrT="[Текст]"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pPr rtl="0"/>
          <a:r>
            <a: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Правление</a:t>
          </a:r>
          <a:r>
            <a: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(обязательно при численности членов  более 25)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C6C199E3-D672-4A2E-BBEC-2A893601ED06}" type="parTrans" cxnId="{93A0E871-666A-415B-A773-0E6B292B8DC0}">
      <dgm:prSet/>
      <dgm:spPr/>
      <dgm:t>
        <a:bodyPr/>
        <a:lstStyle/>
        <a:p>
          <a:endParaRPr lang="ru-RU"/>
        </a:p>
      </dgm:t>
    </dgm:pt>
    <dgm:pt modelId="{451B1D52-AFB6-453D-BE3B-9BC3D920418F}" type="sibTrans" cxnId="{93A0E871-666A-415B-A773-0E6B292B8DC0}">
      <dgm:prSet/>
      <dgm:spPr/>
      <dgm:t>
        <a:bodyPr/>
        <a:lstStyle/>
        <a:p>
          <a:endParaRPr lang="ru-RU"/>
        </a:p>
      </dgm:t>
    </dgm:pt>
    <dgm:pt modelId="{9B20A1D5-97C5-4C31-803B-6BD6B36F4C42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Трудовой договор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A253293-6628-4737-8D52-A064DA549F8F}" type="parTrans" cxnId="{16543D89-5AC9-4010-9185-CAE3F41C8081}">
      <dgm:prSet/>
      <dgm:spPr/>
      <dgm:t>
        <a:bodyPr/>
        <a:lstStyle/>
        <a:p>
          <a:endParaRPr lang="ru-RU"/>
        </a:p>
      </dgm:t>
    </dgm:pt>
    <dgm:pt modelId="{CB690A7D-6D00-4CF4-82CF-599F6E5A2130}" type="sibTrans" cxnId="{16543D89-5AC9-4010-9185-CAE3F41C8081}">
      <dgm:prSet/>
      <dgm:spPr/>
      <dgm:t>
        <a:bodyPr/>
        <a:lstStyle/>
        <a:p>
          <a:endParaRPr lang="ru-RU"/>
        </a:p>
      </dgm:t>
    </dgm:pt>
    <dgm:pt modelId="{942024F6-97A2-43AF-90D1-CDAF8889701A}">
      <dgm:prSet phldrT="[Текст]"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pPr algn="l"/>
          <a:r>
            <a: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Общее собрание членов </a:t>
          </a:r>
          <a:r>
            <a: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(собрание уполномоченных при численности членов кооператива более 200)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315DAD96-B0A5-4DA6-9EB6-98E83B239CDA}" type="parTrans" cxnId="{C7ADD5A5-7C9E-46B3-9BC2-1D32E45125C0}">
      <dgm:prSet/>
      <dgm:spPr/>
      <dgm:t>
        <a:bodyPr/>
        <a:lstStyle/>
        <a:p>
          <a:endParaRPr lang="ru-RU"/>
        </a:p>
      </dgm:t>
    </dgm:pt>
    <dgm:pt modelId="{2B39DCBE-2326-493C-9C40-B4844567FBE6}" type="sibTrans" cxnId="{C7ADD5A5-7C9E-46B3-9BC2-1D32E45125C0}">
      <dgm:prSet/>
      <dgm:spPr/>
      <dgm:t>
        <a:bodyPr/>
        <a:lstStyle/>
        <a:p>
          <a:endParaRPr lang="ru-RU"/>
        </a:p>
      </dgm:t>
    </dgm:pt>
    <dgm:pt modelId="{B4C21B18-52C2-45DE-98BE-FE3400485F6A}">
      <dgm:prSet phldrT="[Текст]"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pPr algn="ctr"/>
          <a:endParaRPr lang="ru-RU" sz="1000" dirty="0"/>
        </a:p>
      </dgm:t>
    </dgm:pt>
    <dgm:pt modelId="{8AFCB28C-D970-42EB-9B50-2DBCAF16DF67}" type="parTrans" cxnId="{C38BA572-DFC2-4B97-AE44-76BF24F847D0}">
      <dgm:prSet/>
      <dgm:spPr/>
      <dgm:t>
        <a:bodyPr/>
        <a:lstStyle/>
        <a:p>
          <a:endParaRPr lang="ru-RU"/>
        </a:p>
      </dgm:t>
    </dgm:pt>
    <dgm:pt modelId="{50195671-5EA6-4B9D-AA92-1B8E48F0DC4C}" type="sibTrans" cxnId="{C38BA572-DFC2-4B97-AE44-76BF24F847D0}">
      <dgm:prSet/>
      <dgm:spPr/>
      <dgm:t>
        <a:bodyPr/>
        <a:lstStyle/>
        <a:p>
          <a:endParaRPr lang="ru-RU"/>
        </a:p>
      </dgm:t>
    </dgm:pt>
    <dgm:pt modelId="{5260FC9C-D8C7-4DCA-888F-EE7FD6CB08BE}">
      <dgm:prSet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pPr algn="l" rtl="0"/>
          <a:r>
            <a: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Наблюдательный совет </a:t>
          </a:r>
          <a:r>
            <a: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(обязателен в потребительском, в производственном- если число членов последнего более 50)</a:t>
          </a:r>
        </a:p>
      </dgm:t>
    </dgm:pt>
    <dgm:pt modelId="{41474F02-9055-4753-B736-5667F13F074F}" type="parTrans" cxnId="{6475E1D1-D4E6-4E02-91DA-89257CCED263}">
      <dgm:prSet/>
      <dgm:spPr/>
      <dgm:t>
        <a:bodyPr/>
        <a:lstStyle/>
        <a:p>
          <a:endParaRPr lang="ru-RU"/>
        </a:p>
      </dgm:t>
    </dgm:pt>
    <dgm:pt modelId="{0A50BA73-61C8-480B-8CF8-1ED24A38713B}" type="sibTrans" cxnId="{6475E1D1-D4E6-4E02-91DA-89257CCED263}">
      <dgm:prSet/>
      <dgm:spPr/>
      <dgm:t>
        <a:bodyPr/>
        <a:lstStyle/>
        <a:p>
          <a:endParaRPr lang="ru-RU"/>
        </a:p>
      </dgm:t>
    </dgm:pt>
    <dgm:pt modelId="{A12904FC-9717-4292-90BC-3E2F48756F5E}">
      <dgm:prSet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pPr rtl="0"/>
          <a:r>
            <a: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Председатель</a:t>
          </a:r>
        </a:p>
      </dgm:t>
    </dgm:pt>
    <dgm:pt modelId="{223813A5-1578-497C-9257-612871D4CEA0}" type="parTrans" cxnId="{30D0695E-79AD-4E07-AE1A-A304B73A6F4A}">
      <dgm:prSet/>
      <dgm:spPr/>
      <dgm:t>
        <a:bodyPr/>
        <a:lstStyle/>
        <a:p>
          <a:endParaRPr lang="ru-RU"/>
        </a:p>
      </dgm:t>
    </dgm:pt>
    <dgm:pt modelId="{DFCD23C8-9A9B-4234-8CE5-A9BA115B276A}" type="sibTrans" cxnId="{30D0695E-79AD-4E07-AE1A-A304B73A6F4A}">
      <dgm:prSet/>
      <dgm:spPr/>
      <dgm:t>
        <a:bodyPr/>
        <a:lstStyle/>
        <a:p>
          <a:endParaRPr lang="ru-RU"/>
        </a:p>
      </dgm:t>
    </dgm:pt>
    <dgm:pt modelId="{E5264788-915E-4D2A-A9B4-C034AB17AF62}">
      <dgm:prSet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pPr rtl="0"/>
          <a:r>
            <a: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Исполнительный директор </a:t>
          </a:r>
          <a:r>
            <a: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(передача ряда полномочий председателя согласно устава –решения членов)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57403E3-C5C1-432F-A244-2F881581844D}" type="parTrans" cxnId="{A73A584C-F783-47ED-A0C4-0FB8290132EC}">
      <dgm:prSet/>
      <dgm:spPr/>
      <dgm:t>
        <a:bodyPr/>
        <a:lstStyle/>
        <a:p>
          <a:endParaRPr lang="ru-RU"/>
        </a:p>
      </dgm:t>
    </dgm:pt>
    <dgm:pt modelId="{C1BD349D-B57C-4F59-9E5C-EB2BBFC888DB}" type="sibTrans" cxnId="{A73A584C-F783-47ED-A0C4-0FB8290132EC}">
      <dgm:prSet/>
      <dgm:spPr/>
      <dgm:t>
        <a:bodyPr/>
        <a:lstStyle/>
        <a:p>
          <a:endParaRPr lang="ru-RU"/>
        </a:p>
      </dgm:t>
    </dgm:pt>
    <dgm:pt modelId="{3332A51A-0D26-4E64-BF10-11A1A68C00D1}" type="pres">
      <dgm:prSet presAssocID="{99FF9F55-7138-4BB3-ABB9-34BEB82B437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3557E6-D054-498C-B7BD-28217E6DF5EE}" type="pres">
      <dgm:prSet presAssocID="{B38F7188-948D-4881-AD1D-8CD121C9F17F}" presName="linNode" presStyleCnt="0"/>
      <dgm:spPr/>
    </dgm:pt>
    <dgm:pt modelId="{729BBB8B-7DD0-4D52-895C-41227B8E28F3}" type="pres">
      <dgm:prSet presAssocID="{B38F7188-948D-4881-AD1D-8CD121C9F17F}" presName="parentText" presStyleLbl="node1" presStyleIdx="0" presStyleCnt="4" custLinFactNeighborY="107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475FD-4C62-42AC-BA4C-08BB6C547A17}" type="pres">
      <dgm:prSet presAssocID="{B38F7188-948D-4881-AD1D-8CD121C9F17F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13B122-936A-464B-B0B4-133A46FA583F}" type="pres">
      <dgm:prSet presAssocID="{BDE78D2E-7991-4BD8-B190-013D64469A1A}" presName="sp" presStyleCnt="0"/>
      <dgm:spPr/>
    </dgm:pt>
    <dgm:pt modelId="{D6D85958-E111-4199-B438-1F3C284F815A}" type="pres">
      <dgm:prSet presAssocID="{282C592B-FC27-4FEA-B3E0-BF24B2E91BD2}" presName="linNode" presStyleCnt="0"/>
      <dgm:spPr/>
    </dgm:pt>
    <dgm:pt modelId="{EBE141BF-82B7-4253-8D2B-B0ECA68883F7}" type="pres">
      <dgm:prSet presAssocID="{282C592B-FC27-4FEA-B3E0-BF24B2E91BD2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E9BBDC-D7B1-4005-ABB0-852FC5D01F00}" type="pres">
      <dgm:prSet presAssocID="{282C592B-FC27-4FEA-B3E0-BF24B2E91BD2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7EACBD-AB26-4271-A60A-11FD25E94AB2}" type="pres">
      <dgm:prSet presAssocID="{A380D4A1-7C60-4256-A712-A71BCCEC2696}" presName="sp" presStyleCnt="0"/>
      <dgm:spPr/>
    </dgm:pt>
    <dgm:pt modelId="{676121B4-3A2A-4D5F-986C-38D90DF934B3}" type="pres">
      <dgm:prSet presAssocID="{4146F3AB-2994-4FB2-AAA4-036A6CE16547}" presName="linNode" presStyleCnt="0"/>
      <dgm:spPr/>
    </dgm:pt>
    <dgm:pt modelId="{80E0CCF1-5737-4CE8-B075-14404882AC7C}" type="pres">
      <dgm:prSet presAssocID="{4146F3AB-2994-4FB2-AAA4-036A6CE16547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394D43-C2F0-435E-A3FB-7E2EDE669054}" type="pres">
      <dgm:prSet presAssocID="{4146F3AB-2994-4FB2-AAA4-036A6CE16547}" presName="descendantText" presStyleLbl="alignAccFollowNode1" presStyleIdx="2" presStyleCnt="4" custScaleY="1077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E0A224-F6E6-4D3C-BD9E-0715A33DFDF3}" type="pres">
      <dgm:prSet presAssocID="{09D725CA-0FE3-4065-A88F-2026860D7F9D}" presName="sp" presStyleCnt="0"/>
      <dgm:spPr/>
    </dgm:pt>
    <dgm:pt modelId="{312D7608-E4C1-4A47-8D7B-00588325A4B5}" type="pres">
      <dgm:prSet presAssocID="{9B20A1D5-97C5-4C31-803B-6BD6B36F4C42}" presName="linNode" presStyleCnt="0"/>
      <dgm:spPr/>
    </dgm:pt>
    <dgm:pt modelId="{3C9AF36E-2D67-4F71-9BD9-2A80A1825C74}" type="pres">
      <dgm:prSet presAssocID="{9B20A1D5-97C5-4C31-803B-6BD6B36F4C42}" presName="parentText" presStyleLbl="node1" presStyleIdx="3" presStyleCnt="4" custLinFactNeighborY="104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F3E43C-3B7A-4C9D-82BB-D66BEEFC5E48}" type="pres">
      <dgm:prSet presAssocID="{9B20A1D5-97C5-4C31-803B-6BD6B36F4C42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CA6906-06E9-4F54-9234-CC0EC78F40A0}" type="presOf" srcId="{282C592B-FC27-4FEA-B3E0-BF24B2E91BD2}" destId="{EBE141BF-82B7-4253-8D2B-B0ECA68883F7}" srcOrd="0" destOrd="0" presId="urn:microsoft.com/office/officeart/2005/8/layout/vList5"/>
    <dgm:cxn modelId="{238BDA08-1E16-492B-8E9B-ECB01BC18D6F}" type="presOf" srcId="{9B20A1D5-97C5-4C31-803B-6BD6B36F4C42}" destId="{3C9AF36E-2D67-4F71-9BD9-2A80A1825C74}" srcOrd="0" destOrd="0" presId="urn:microsoft.com/office/officeart/2005/8/layout/vList5"/>
    <dgm:cxn modelId="{0623D77B-F136-4592-901C-58A7F4DAC6A4}" srcId="{282C592B-FC27-4FEA-B3E0-BF24B2E91BD2}" destId="{1456F570-B38D-4509-9CF5-662FDF0A126D}" srcOrd="2" destOrd="0" parTransId="{E903E8F2-4258-4C0A-9764-392C5EC0AFDD}" sibTransId="{0367E7EA-8E04-4130-9DD9-0C2925F724CB}"/>
    <dgm:cxn modelId="{C38BA572-DFC2-4B97-AE44-76BF24F847D0}" srcId="{B38F7188-948D-4881-AD1D-8CD121C9F17F}" destId="{B4C21B18-52C2-45DE-98BE-FE3400485F6A}" srcOrd="0" destOrd="0" parTransId="{8AFCB28C-D970-42EB-9B50-2DBCAF16DF67}" sibTransId="{50195671-5EA6-4B9D-AA92-1B8E48F0DC4C}"/>
    <dgm:cxn modelId="{27467C79-C2AF-43E2-B8D2-9EEB3BF2A230}" type="presOf" srcId="{E5264788-915E-4D2A-A9B4-C034AB17AF62}" destId="{53F3E43C-3B7A-4C9D-82BB-D66BEEFC5E48}" srcOrd="0" destOrd="0" presId="urn:microsoft.com/office/officeart/2005/8/layout/vList5"/>
    <dgm:cxn modelId="{A16C0ABD-79C3-4376-AE37-F0748EB68B8B}" type="presOf" srcId="{5260FC9C-D8C7-4DCA-888F-EE7FD6CB08BE}" destId="{02E9BBDC-D7B1-4005-ABB0-852FC5D01F00}" srcOrd="0" destOrd="1" presId="urn:microsoft.com/office/officeart/2005/8/layout/vList5"/>
    <dgm:cxn modelId="{404ADEEA-66F7-4173-84CB-6EA670E3AA30}" type="presOf" srcId="{B4C21B18-52C2-45DE-98BE-FE3400485F6A}" destId="{550475FD-4C62-42AC-BA4C-08BB6C547A17}" srcOrd="0" destOrd="0" presId="urn:microsoft.com/office/officeart/2005/8/layout/vList5"/>
    <dgm:cxn modelId="{D08DAF41-CE3D-4FE5-9421-A63827FFC484}" srcId="{99FF9F55-7138-4BB3-ABB9-34BEB82B437C}" destId="{4146F3AB-2994-4FB2-AAA4-036A6CE16547}" srcOrd="2" destOrd="0" parTransId="{05934C75-4F14-4AA7-ACC7-CA1B25EF9F2D}" sibTransId="{09D725CA-0FE3-4065-A88F-2026860D7F9D}"/>
    <dgm:cxn modelId="{6475E1D1-D4E6-4E02-91DA-89257CCED263}" srcId="{282C592B-FC27-4FEA-B3E0-BF24B2E91BD2}" destId="{5260FC9C-D8C7-4DCA-888F-EE7FD6CB08BE}" srcOrd="1" destOrd="0" parTransId="{41474F02-9055-4753-B736-5667F13F074F}" sibTransId="{0A50BA73-61C8-480B-8CF8-1ED24A38713B}"/>
    <dgm:cxn modelId="{1D7DE7CD-B36B-49E3-B40D-3D6C12EF28AD}" type="presOf" srcId="{99FF9F55-7138-4BB3-ABB9-34BEB82B437C}" destId="{3332A51A-0D26-4E64-BF10-11A1A68C00D1}" srcOrd="0" destOrd="0" presId="urn:microsoft.com/office/officeart/2005/8/layout/vList5"/>
    <dgm:cxn modelId="{16CBC6E5-B546-4533-A638-8F4ABC73BC75}" type="presOf" srcId="{7E029247-7AC6-4718-85B5-EBEC19A8C339}" destId="{550475FD-4C62-42AC-BA4C-08BB6C547A17}" srcOrd="0" destOrd="2" presId="urn:microsoft.com/office/officeart/2005/8/layout/vList5"/>
    <dgm:cxn modelId="{C7ADD5A5-7C9E-46B3-9BC2-1D32E45125C0}" srcId="{B38F7188-948D-4881-AD1D-8CD121C9F17F}" destId="{942024F6-97A2-43AF-90D1-CDAF8889701A}" srcOrd="1" destOrd="0" parTransId="{315DAD96-B0A5-4DA6-9EB6-98E83B239CDA}" sibTransId="{2B39DCBE-2326-493C-9C40-B4844567FBE6}"/>
    <dgm:cxn modelId="{3C6777F5-BA6E-42B4-8B61-EE2C51533382}" type="presOf" srcId="{C6E7B1F8-BE1C-487F-97D2-46F2A32E298E}" destId="{66394D43-C2F0-435E-A3FB-7E2EDE669054}" srcOrd="0" destOrd="0" presId="urn:microsoft.com/office/officeart/2005/8/layout/vList5"/>
    <dgm:cxn modelId="{16543D89-5AC9-4010-9185-CAE3F41C8081}" srcId="{99FF9F55-7138-4BB3-ABB9-34BEB82B437C}" destId="{9B20A1D5-97C5-4C31-803B-6BD6B36F4C42}" srcOrd="3" destOrd="0" parTransId="{CA253293-6628-4737-8D52-A064DA549F8F}" sibTransId="{CB690A7D-6D00-4CF4-82CF-599F6E5A2130}"/>
    <dgm:cxn modelId="{92B2F002-D4C9-4462-BB49-BFB71255A334}" srcId="{99FF9F55-7138-4BB3-ABB9-34BEB82B437C}" destId="{B38F7188-948D-4881-AD1D-8CD121C9F17F}" srcOrd="0" destOrd="0" parTransId="{5CD40A2B-3860-4A22-B012-FD961258671A}" sibTransId="{BDE78D2E-7991-4BD8-B190-013D64469A1A}"/>
    <dgm:cxn modelId="{8A5E7792-BDE5-4B35-A1FC-C5886ADF971E}" type="presOf" srcId="{1456F570-B38D-4509-9CF5-662FDF0A126D}" destId="{02E9BBDC-D7B1-4005-ABB0-852FC5D01F00}" srcOrd="0" destOrd="2" presId="urn:microsoft.com/office/officeart/2005/8/layout/vList5"/>
    <dgm:cxn modelId="{C2370263-1CEF-46FA-8302-24A795037E23}" type="presOf" srcId="{0DE099D0-23B0-45A1-91D2-5860DBC5EA5D}" destId="{02E9BBDC-D7B1-4005-ABB0-852FC5D01F00}" srcOrd="0" destOrd="0" presId="urn:microsoft.com/office/officeart/2005/8/layout/vList5"/>
    <dgm:cxn modelId="{86E978F3-07D2-4836-AD9D-3784D475E3F9}" srcId="{99FF9F55-7138-4BB3-ABB9-34BEB82B437C}" destId="{282C592B-FC27-4FEA-B3E0-BF24B2E91BD2}" srcOrd="1" destOrd="0" parTransId="{32D8A1A7-C77F-473A-9A6E-DBD552396177}" sibTransId="{A380D4A1-7C60-4256-A712-A71BCCEC2696}"/>
    <dgm:cxn modelId="{49419D68-F026-4FC0-B084-9CB8CCF55523}" type="presOf" srcId="{942024F6-97A2-43AF-90D1-CDAF8889701A}" destId="{550475FD-4C62-42AC-BA4C-08BB6C547A17}" srcOrd="0" destOrd="1" presId="urn:microsoft.com/office/officeart/2005/8/layout/vList5"/>
    <dgm:cxn modelId="{9CD81271-0A61-4E53-9E48-0EBF448CF52B}" type="presOf" srcId="{A12904FC-9717-4292-90BC-3E2F48756F5E}" destId="{66394D43-C2F0-435E-A3FB-7E2EDE669054}" srcOrd="0" destOrd="1" presId="urn:microsoft.com/office/officeart/2005/8/layout/vList5"/>
    <dgm:cxn modelId="{FEE2C1DF-7E6A-474E-B428-C74FEFB70284}" type="presOf" srcId="{B38F7188-948D-4881-AD1D-8CD121C9F17F}" destId="{729BBB8B-7DD0-4D52-895C-41227B8E28F3}" srcOrd="0" destOrd="0" presId="urn:microsoft.com/office/officeart/2005/8/layout/vList5"/>
    <dgm:cxn modelId="{B0F95D84-84AB-403C-8056-7FCC244ACFB6}" srcId="{B38F7188-948D-4881-AD1D-8CD121C9F17F}" destId="{7E029247-7AC6-4718-85B5-EBEC19A8C339}" srcOrd="2" destOrd="0" parTransId="{A57F0F4D-DE78-48D3-9193-60DBF723EF96}" sibTransId="{EEF4C956-99FB-4DFA-B860-6F51E4E73793}"/>
    <dgm:cxn modelId="{93A0E871-666A-415B-A773-0E6B292B8DC0}" srcId="{4146F3AB-2994-4FB2-AAA4-036A6CE16547}" destId="{C6E7B1F8-BE1C-487F-97D2-46F2A32E298E}" srcOrd="0" destOrd="0" parTransId="{C6C199E3-D672-4A2E-BBEC-2A893601ED06}" sibTransId="{451B1D52-AFB6-453D-BE3B-9BC3D920418F}"/>
    <dgm:cxn modelId="{30D0695E-79AD-4E07-AE1A-A304B73A6F4A}" srcId="{4146F3AB-2994-4FB2-AAA4-036A6CE16547}" destId="{A12904FC-9717-4292-90BC-3E2F48756F5E}" srcOrd="1" destOrd="0" parTransId="{223813A5-1578-497C-9257-612871D4CEA0}" sibTransId="{DFCD23C8-9A9B-4234-8CE5-A9BA115B276A}"/>
    <dgm:cxn modelId="{A73A584C-F783-47ED-A0C4-0FB8290132EC}" srcId="{9B20A1D5-97C5-4C31-803B-6BD6B36F4C42}" destId="{E5264788-915E-4D2A-A9B4-C034AB17AF62}" srcOrd="0" destOrd="0" parTransId="{557403E3-C5C1-432F-A244-2F881581844D}" sibTransId="{C1BD349D-B57C-4F59-9E5C-EB2BBFC888DB}"/>
    <dgm:cxn modelId="{3E527771-7421-4AC3-98AE-F330BD670EE2}" srcId="{282C592B-FC27-4FEA-B3E0-BF24B2E91BD2}" destId="{0DE099D0-23B0-45A1-91D2-5860DBC5EA5D}" srcOrd="0" destOrd="0" parTransId="{E56DBACD-A48D-4058-9F70-C72C55F6EC25}" sibTransId="{16BE25B4-BA03-4AC9-8CE0-1D58593ACD9B}"/>
    <dgm:cxn modelId="{3CCB6D4C-793C-4E4B-BB93-C9F281328CDB}" type="presOf" srcId="{4146F3AB-2994-4FB2-AAA4-036A6CE16547}" destId="{80E0CCF1-5737-4CE8-B075-14404882AC7C}" srcOrd="0" destOrd="0" presId="urn:microsoft.com/office/officeart/2005/8/layout/vList5"/>
    <dgm:cxn modelId="{F671449C-3650-4017-97B4-504430F46CE2}" type="presParOf" srcId="{3332A51A-0D26-4E64-BF10-11A1A68C00D1}" destId="{5C3557E6-D054-498C-B7BD-28217E6DF5EE}" srcOrd="0" destOrd="0" presId="urn:microsoft.com/office/officeart/2005/8/layout/vList5"/>
    <dgm:cxn modelId="{94F548E7-FAC3-409D-A7B3-384A2703052F}" type="presParOf" srcId="{5C3557E6-D054-498C-B7BD-28217E6DF5EE}" destId="{729BBB8B-7DD0-4D52-895C-41227B8E28F3}" srcOrd="0" destOrd="0" presId="urn:microsoft.com/office/officeart/2005/8/layout/vList5"/>
    <dgm:cxn modelId="{CA50FAA2-06D7-4776-9961-F9AD07E82FA9}" type="presParOf" srcId="{5C3557E6-D054-498C-B7BD-28217E6DF5EE}" destId="{550475FD-4C62-42AC-BA4C-08BB6C547A17}" srcOrd="1" destOrd="0" presId="urn:microsoft.com/office/officeart/2005/8/layout/vList5"/>
    <dgm:cxn modelId="{830BC16E-9EC0-46AF-9004-BEA44FAD251A}" type="presParOf" srcId="{3332A51A-0D26-4E64-BF10-11A1A68C00D1}" destId="{7D13B122-936A-464B-B0B4-133A46FA583F}" srcOrd="1" destOrd="0" presId="urn:microsoft.com/office/officeart/2005/8/layout/vList5"/>
    <dgm:cxn modelId="{4EDE6F5E-FB7C-44F0-BA14-4539FF6EB8BD}" type="presParOf" srcId="{3332A51A-0D26-4E64-BF10-11A1A68C00D1}" destId="{D6D85958-E111-4199-B438-1F3C284F815A}" srcOrd="2" destOrd="0" presId="urn:microsoft.com/office/officeart/2005/8/layout/vList5"/>
    <dgm:cxn modelId="{0199A098-31C2-4297-A135-31042D62E28D}" type="presParOf" srcId="{D6D85958-E111-4199-B438-1F3C284F815A}" destId="{EBE141BF-82B7-4253-8D2B-B0ECA68883F7}" srcOrd="0" destOrd="0" presId="urn:microsoft.com/office/officeart/2005/8/layout/vList5"/>
    <dgm:cxn modelId="{A63907E5-6879-4E3F-8C74-917B29D72ABA}" type="presParOf" srcId="{D6D85958-E111-4199-B438-1F3C284F815A}" destId="{02E9BBDC-D7B1-4005-ABB0-852FC5D01F00}" srcOrd="1" destOrd="0" presId="urn:microsoft.com/office/officeart/2005/8/layout/vList5"/>
    <dgm:cxn modelId="{BCA8207B-E722-4098-A009-3A01BF83A122}" type="presParOf" srcId="{3332A51A-0D26-4E64-BF10-11A1A68C00D1}" destId="{5F7EACBD-AB26-4271-A60A-11FD25E94AB2}" srcOrd="3" destOrd="0" presId="urn:microsoft.com/office/officeart/2005/8/layout/vList5"/>
    <dgm:cxn modelId="{8A0C0085-4CF0-4EB4-9AE8-C9361FEE284E}" type="presParOf" srcId="{3332A51A-0D26-4E64-BF10-11A1A68C00D1}" destId="{676121B4-3A2A-4D5F-986C-38D90DF934B3}" srcOrd="4" destOrd="0" presId="urn:microsoft.com/office/officeart/2005/8/layout/vList5"/>
    <dgm:cxn modelId="{66359A5C-CD3A-4494-B976-2847E7CDAFE0}" type="presParOf" srcId="{676121B4-3A2A-4D5F-986C-38D90DF934B3}" destId="{80E0CCF1-5737-4CE8-B075-14404882AC7C}" srcOrd="0" destOrd="0" presId="urn:microsoft.com/office/officeart/2005/8/layout/vList5"/>
    <dgm:cxn modelId="{5F3F846C-6B72-4CCA-815C-0FD931637EF1}" type="presParOf" srcId="{676121B4-3A2A-4D5F-986C-38D90DF934B3}" destId="{66394D43-C2F0-435E-A3FB-7E2EDE669054}" srcOrd="1" destOrd="0" presId="urn:microsoft.com/office/officeart/2005/8/layout/vList5"/>
    <dgm:cxn modelId="{00E87245-EC2E-418E-84F6-ECEA1466677A}" type="presParOf" srcId="{3332A51A-0D26-4E64-BF10-11A1A68C00D1}" destId="{9BE0A224-F6E6-4D3C-BD9E-0715A33DFDF3}" srcOrd="5" destOrd="0" presId="urn:microsoft.com/office/officeart/2005/8/layout/vList5"/>
    <dgm:cxn modelId="{1EF55141-0299-42F4-B190-5EC94B839C81}" type="presParOf" srcId="{3332A51A-0D26-4E64-BF10-11A1A68C00D1}" destId="{312D7608-E4C1-4A47-8D7B-00588325A4B5}" srcOrd="6" destOrd="0" presId="urn:microsoft.com/office/officeart/2005/8/layout/vList5"/>
    <dgm:cxn modelId="{1949D79F-A3D3-4660-8AE8-2407DCBD4496}" type="presParOf" srcId="{312D7608-E4C1-4A47-8D7B-00588325A4B5}" destId="{3C9AF36E-2D67-4F71-9BD9-2A80A1825C74}" srcOrd="0" destOrd="0" presId="urn:microsoft.com/office/officeart/2005/8/layout/vList5"/>
    <dgm:cxn modelId="{C116CA0B-28CF-4F52-B76C-D4D096EB7661}" type="presParOf" srcId="{312D7608-E4C1-4A47-8D7B-00588325A4B5}" destId="{53F3E43C-3B7A-4C9D-82BB-D66BEEFC5E4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7EBA34-3296-44A2-AA5C-40F05043A28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6C86CC-637C-4E74-94E7-9EF82CEFE6DC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Общее собрание 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– решение важнейших вопросов.</a:t>
          </a:r>
        </a:p>
        <a:p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Исключительная компетенция </a:t>
          </a:r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(п.2 ст.20 закона «О с/</a:t>
          </a:r>
          <a:r>
            <a:rPr lang="ru-RU" sz="18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х</a:t>
          </a:r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кооперации»).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36CF5C6-8DF0-4423-951A-E10CF639FB0B}" type="parTrans" cxnId="{65D257CC-1819-4151-9442-ADB55FB18E45}">
      <dgm:prSet/>
      <dgm:spPr/>
      <dgm:t>
        <a:bodyPr/>
        <a:lstStyle/>
        <a:p>
          <a:endParaRPr lang="ru-RU"/>
        </a:p>
      </dgm:t>
    </dgm:pt>
    <dgm:pt modelId="{2E716935-E76D-440A-AABC-C70E58CDC2E7}" type="sibTrans" cxnId="{65D257CC-1819-4151-9442-ADB55FB18E45}">
      <dgm:prSet/>
      <dgm:spPr/>
      <dgm:t>
        <a:bodyPr/>
        <a:lstStyle/>
        <a:p>
          <a:endParaRPr lang="ru-RU"/>
        </a:p>
      </dgm:t>
    </dgm:pt>
    <dgm:pt modelId="{AC9859E7-CEDF-4D44-A581-BFF8E7503EB6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Выборы исполнительных органов, наблюдательного совета,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1DF5F117-E6DE-4B19-B189-8F330CE81E42}" type="parTrans" cxnId="{2A896D77-0587-48FC-9D4E-CFF30E38F1D5}">
      <dgm:prSet/>
      <dgm:spPr/>
      <dgm:t>
        <a:bodyPr/>
        <a:lstStyle/>
        <a:p>
          <a:endParaRPr lang="ru-RU"/>
        </a:p>
      </dgm:t>
    </dgm:pt>
    <dgm:pt modelId="{EE5D1E58-B569-4D16-9CB9-ABD0078DE465}" type="sibTrans" cxnId="{2A896D77-0587-48FC-9D4E-CFF30E38F1D5}">
      <dgm:prSet/>
      <dgm:spPr/>
      <dgm:t>
        <a:bodyPr/>
        <a:lstStyle/>
        <a:p>
          <a:endParaRPr lang="ru-RU"/>
        </a:p>
      </dgm:t>
    </dgm:pt>
    <dgm:pt modelId="{2FBC33AC-8140-43C1-B240-1DF014FF5634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Распределение прибыли или убытков,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CB6AF6F7-8B03-4876-B552-C389AD538CAF}" type="parTrans" cxnId="{6687A03F-10BE-40E0-8A64-1B56E68562FB}">
      <dgm:prSet/>
      <dgm:spPr/>
      <dgm:t>
        <a:bodyPr/>
        <a:lstStyle/>
        <a:p>
          <a:endParaRPr lang="ru-RU"/>
        </a:p>
      </dgm:t>
    </dgm:pt>
    <dgm:pt modelId="{A064514C-A229-46B5-BE81-756C0B259E22}" type="sibTrans" cxnId="{6687A03F-10BE-40E0-8A64-1B56E68562FB}">
      <dgm:prSet/>
      <dgm:spPr/>
      <dgm:t>
        <a:bodyPr/>
        <a:lstStyle/>
        <a:p>
          <a:endParaRPr lang="ru-RU"/>
        </a:p>
      </dgm:t>
    </dgm:pt>
    <dgm:pt modelId="{687B1C53-F2C9-47BF-8A44-2D7D44968F80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Правление (Председатель) 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– обеспечение функционирования </a:t>
          </a:r>
          <a:r>
            <a:rPr lang="ru-RU" sz="18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СПоК</a:t>
          </a:r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как организации  (п.4 ст.26 закона «О с/</a:t>
          </a:r>
          <a:r>
            <a:rPr lang="ru-RU" sz="18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х</a:t>
          </a:r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кооперации»).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201DFFD-215E-4E84-8933-16093890CFE9}" type="parTrans" cxnId="{BCDFC1AE-02E9-4E10-88D3-304A13B19E21}">
      <dgm:prSet/>
      <dgm:spPr/>
      <dgm:t>
        <a:bodyPr/>
        <a:lstStyle/>
        <a:p>
          <a:endParaRPr lang="ru-RU"/>
        </a:p>
      </dgm:t>
    </dgm:pt>
    <dgm:pt modelId="{A246C0F0-3E3B-42FE-957E-FD04E0448157}" type="sibTrans" cxnId="{BCDFC1AE-02E9-4E10-88D3-304A13B19E21}">
      <dgm:prSet/>
      <dgm:spPr/>
      <dgm:t>
        <a:bodyPr/>
        <a:lstStyle/>
        <a:p>
          <a:endParaRPr lang="ru-RU"/>
        </a:p>
      </dgm:t>
    </dgm:pt>
    <dgm:pt modelId="{F8CFDFEC-B7B4-46BA-A791-70CBD7E03005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Текущее руководство деятельностью,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76FACB48-0048-468D-B219-6B67939B17B3}" type="parTrans" cxnId="{6112B8BA-6CA5-4A68-9935-72FC63B00C6E}">
      <dgm:prSet/>
      <dgm:spPr/>
      <dgm:t>
        <a:bodyPr/>
        <a:lstStyle/>
        <a:p>
          <a:endParaRPr lang="ru-RU"/>
        </a:p>
      </dgm:t>
    </dgm:pt>
    <dgm:pt modelId="{FDDE972C-D84D-4636-9D5F-D3B5FB552C15}" type="sibTrans" cxnId="{6112B8BA-6CA5-4A68-9935-72FC63B00C6E}">
      <dgm:prSet/>
      <dgm:spPr/>
      <dgm:t>
        <a:bodyPr/>
        <a:lstStyle/>
        <a:p>
          <a:endParaRPr lang="ru-RU"/>
        </a:p>
      </dgm:t>
    </dgm:pt>
    <dgm:pt modelId="{B8AF049A-A4BB-4EB7-833F-FE4BB1C0C79D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Заключение сделок,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25B1B629-3748-4EC7-9646-D46F070690A0}" type="parTrans" cxnId="{A45EC13F-9FA1-4E94-B470-0969193F2E32}">
      <dgm:prSet/>
      <dgm:spPr/>
      <dgm:t>
        <a:bodyPr/>
        <a:lstStyle/>
        <a:p>
          <a:endParaRPr lang="ru-RU"/>
        </a:p>
      </dgm:t>
    </dgm:pt>
    <dgm:pt modelId="{84FDCB9A-2CE6-4CE2-9B64-E0A739B55F5B}" type="sibTrans" cxnId="{A45EC13F-9FA1-4E94-B470-0969193F2E32}">
      <dgm:prSet/>
      <dgm:spPr/>
      <dgm:t>
        <a:bodyPr/>
        <a:lstStyle/>
        <a:p>
          <a:endParaRPr lang="ru-RU"/>
        </a:p>
      </dgm:t>
    </dgm:pt>
    <dgm:pt modelId="{C571CBE4-80A0-40F9-AB5A-FAD84081B828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Наблюдательный совет – 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внутренний контроль </a:t>
          </a:r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 соблюдением кооперативных норм и деятельности в целом (ст.30 закона «О с/</a:t>
          </a:r>
          <a:r>
            <a:rPr lang="ru-RU" sz="18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х</a:t>
          </a:r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кооперации»). 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832F915-69DD-41D4-B1BB-6DA675966FF9}" type="parTrans" cxnId="{941BD6EF-A66E-4C56-9310-5C609C1E4EA5}">
      <dgm:prSet/>
      <dgm:spPr/>
      <dgm:t>
        <a:bodyPr/>
        <a:lstStyle/>
        <a:p>
          <a:endParaRPr lang="ru-RU"/>
        </a:p>
      </dgm:t>
    </dgm:pt>
    <dgm:pt modelId="{08A87487-288B-4313-8C67-714130150CBD}" type="sibTrans" cxnId="{941BD6EF-A66E-4C56-9310-5C609C1E4EA5}">
      <dgm:prSet/>
      <dgm:spPr/>
      <dgm:t>
        <a:bodyPr/>
        <a:lstStyle/>
        <a:p>
          <a:endParaRPr lang="ru-RU"/>
        </a:p>
      </dgm:t>
    </dgm:pt>
    <dgm:pt modelId="{3198BD36-F80C-4796-8A98-C0014D1386F0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Контроль деятельности Правления,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C842831F-D9DB-4F0F-8618-A15A8F64680C}" type="parTrans" cxnId="{8A116EF0-2741-4AE7-8AE0-C12E1B67A665}">
      <dgm:prSet/>
      <dgm:spPr/>
      <dgm:t>
        <a:bodyPr/>
        <a:lstStyle/>
        <a:p>
          <a:endParaRPr lang="ru-RU"/>
        </a:p>
      </dgm:t>
    </dgm:pt>
    <dgm:pt modelId="{E345A21B-2279-45EA-A67B-6FBD8D506702}" type="sibTrans" cxnId="{8A116EF0-2741-4AE7-8AE0-C12E1B67A665}">
      <dgm:prSet/>
      <dgm:spPr/>
      <dgm:t>
        <a:bodyPr/>
        <a:lstStyle/>
        <a:p>
          <a:endParaRPr lang="ru-RU"/>
        </a:p>
      </dgm:t>
    </dgm:pt>
    <dgm:pt modelId="{21172395-7C0A-4702-9DFE-73666A09BC41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Утверждение решения о приёме в члены/исключения из членов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510B326B-2462-428C-9A11-07B4B4D375C8}" type="parTrans" cxnId="{C31A2F1E-6627-4002-BB30-957983311DA5}">
      <dgm:prSet/>
      <dgm:spPr/>
      <dgm:t>
        <a:bodyPr/>
        <a:lstStyle/>
        <a:p>
          <a:endParaRPr lang="ru-RU"/>
        </a:p>
      </dgm:t>
    </dgm:pt>
    <dgm:pt modelId="{0993002E-2C79-44FC-97AD-19FDC599B738}" type="sibTrans" cxnId="{C31A2F1E-6627-4002-BB30-957983311DA5}">
      <dgm:prSet/>
      <dgm:spPr/>
      <dgm:t>
        <a:bodyPr/>
        <a:lstStyle/>
        <a:p>
          <a:endParaRPr lang="ru-RU"/>
        </a:p>
      </dgm:t>
    </dgm:pt>
    <dgm:pt modelId="{DCCAAEFF-D9A7-464B-9DED-12B2D48485C2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Утверждение сметы, Положений,  размеров взносов, получения/выдачи кредитов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663A272D-12AF-4FFE-848F-7A024464C4FF}" type="parTrans" cxnId="{1F652657-81C5-4554-8282-9AB731FF9103}">
      <dgm:prSet/>
      <dgm:spPr/>
      <dgm:t>
        <a:bodyPr/>
        <a:lstStyle/>
        <a:p>
          <a:endParaRPr lang="ru-RU"/>
        </a:p>
      </dgm:t>
    </dgm:pt>
    <dgm:pt modelId="{46B66148-25B1-420D-831A-0919CD4BD4B3}" type="sibTrans" cxnId="{1F652657-81C5-4554-8282-9AB731FF9103}">
      <dgm:prSet/>
      <dgm:spPr/>
      <dgm:t>
        <a:bodyPr/>
        <a:lstStyle/>
        <a:p>
          <a:endParaRPr lang="ru-RU"/>
        </a:p>
      </dgm:t>
    </dgm:pt>
    <dgm:pt modelId="{D4580F1F-275D-4FF0-A54D-9DF5527E4BE2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Утверждение отчётности и др. согласно устава и закона «О с/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х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кооперации».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1E444AC4-DE58-4852-B4C6-9C6C800239DF}" type="parTrans" cxnId="{C003D39A-764D-4207-BDE3-3B60FDFAF551}">
      <dgm:prSet/>
      <dgm:spPr/>
      <dgm:t>
        <a:bodyPr/>
        <a:lstStyle/>
        <a:p>
          <a:endParaRPr lang="ru-RU"/>
        </a:p>
      </dgm:t>
    </dgm:pt>
    <dgm:pt modelId="{3EB4FDA7-1981-4FF6-AD89-47F69D4DAB5B}" type="sibTrans" cxnId="{C003D39A-764D-4207-BDE3-3B60FDFAF551}">
      <dgm:prSet/>
      <dgm:spPr/>
      <dgm:t>
        <a:bodyPr/>
        <a:lstStyle/>
        <a:p>
          <a:endParaRPr lang="ru-RU"/>
        </a:p>
      </dgm:t>
    </dgm:pt>
    <dgm:pt modelId="{ADA93D30-14EA-4809-80D9-0579BF539B5D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Подготовка проектов решений о приёме в члены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E42C16DA-866C-45B6-80CF-4CB5A1E54DEB}" type="parTrans" cxnId="{AEDD2433-1FBA-4CB3-ABE2-425C767AD0DD}">
      <dgm:prSet/>
      <dgm:spPr/>
      <dgm:t>
        <a:bodyPr/>
        <a:lstStyle/>
        <a:p>
          <a:endParaRPr lang="ru-RU"/>
        </a:p>
      </dgm:t>
    </dgm:pt>
    <dgm:pt modelId="{FB53CFA6-57F3-4F58-9964-DE2864C4B837}" type="sibTrans" cxnId="{AEDD2433-1FBA-4CB3-ABE2-425C767AD0DD}">
      <dgm:prSet/>
      <dgm:spPr/>
      <dgm:t>
        <a:bodyPr/>
        <a:lstStyle/>
        <a:p>
          <a:endParaRPr lang="ru-RU"/>
        </a:p>
      </dgm:t>
    </dgm:pt>
    <dgm:pt modelId="{B9306021-BA28-4582-9399-BCA045335930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Проверка отчётности, ревизия деятельности, учета (документации)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A46E7CEB-CDB3-4FA9-A109-ECA4E0A66A55}" type="parTrans" cxnId="{6B8FB9E5-F2C8-47B3-96E0-B8C7180CBD85}">
      <dgm:prSet/>
      <dgm:spPr/>
      <dgm:t>
        <a:bodyPr/>
        <a:lstStyle/>
        <a:p>
          <a:endParaRPr lang="ru-RU"/>
        </a:p>
      </dgm:t>
    </dgm:pt>
    <dgm:pt modelId="{686F214C-CACF-4285-90A2-8B737E469A94}" type="sibTrans" cxnId="{6B8FB9E5-F2C8-47B3-96E0-B8C7180CBD85}">
      <dgm:prSet/>
      <dgm:spPr/>
      <dgm:t>
        <a:bodyPr/>
        <a:lstStyle/>
        <a:p>
          <a:endParaRPr lang="ru-RU"/>
        </a:p>
      </dgm:t>
    </dgm:pt>
    <dgm:pt modelId="{2461A0A4-ACDA-4A83-875F-EE46380E7E60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Принятие устава, формирование фондов,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57FFC6BA-C4A5-448E-92FC-E52F7E26DA78}" type="parTrans" cxnId="{E19E408B-54A3-44AF-A9E1-8404EFF4EB7F}">
      <dgm:prSet/>
      <dgm:spPr/>
      <dgm:t>
        <a:bodyPr/>
        <a:lstStyle/>
        <a:p>
          <a:endParaRPr lang="ru-RU"/>
        </a:p>
      </dgm:t>
    </dgm:pt>
    <dgm:pt modelId="{8C0EB556-B45F-48CD-9B0D-652F0EFA53E1}" type="sibTrans" cxnId="{E19E408B-54A3-44AF-A9E1-8404EFF4EB7F}">
      <dgm:prSet/>
      <dgm:spPr/>
      <dgm:t>
        <a:bodyPr/>
        <a:lstStyle/>
        <a:p>
          <a:endParaRPr lang="ru-RU"/>
        </a:p>
      </dgm:t>
    </dgm:pt>
    <dgm:pt modelId="{2F92DB6D-26BC-422B-98CF-14710441DC26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Формирование повестки и созыв общего собрания и др.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23274294-ACB0-4E50-BDD0-BDB83EB20A11}" type="parTrans" cxnId="{6CBF209F-1908-4C1D-84AA-EBED1741616D}">
      <dgm:prSet/>
      <dgm:spPr/>
      <dgm:t>
        <a:bodyPr/>
        <a:lstStyle/>
        <a:p>
          <a:endParaRPr lang="ru-RU"/>
        </a:p>
      </dgm:t>
    </dgm:pt>
    <dgm:pt modelId="{C4DBC282-0B19-4F25-BC95-D07D46FDA23A}" type="sibTrans" cxnId="{6CBF209F-1908-4C1D-84AA-EBED1741616D}">
      <dgm:prSet/>
      <dgm:spPr/>
      <dgm:t>
        <a:bodyPr/>
        <a:lstStyle/>
        <a:p>
          <a:endParaRPr lang="ru-RU"/>
        </a:p>
      </dgm:t>
    </dgm:pt>
    <dgm:pt modelId="{D8A7CAB2-9FD2-49C8-BF24-5FB63253FEA1}" type="pres">
      <dgm:prSet presAssocID="{177EBA34-3296-44A2-AA5C-40F05043A28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386F3C-8BD4-4BE7-A41F-FA8DA2B9D0FE}" type="pres">
      <dgm:prSet presAssocID="{D76C86CC-637C-4E74-94E7-9EF82CEFE6DC}" presName="linNode" presStyleCnt="0"/>
      <dgm:spPr/>
    </dgm:pt>
    <dgm:pt modelId="{8625C54F-F468-4F14-B532-498199CCF4DB}" type="pres">
      <dgm:prSet presAssocID="{D76C86CC-637C-4E74-94E7-9EF82CEFE6DC}" presName="parentText" presStyleLbl="node1" presStyleIdx="0" presStyleCnt="3" custScaleX="123495" custScaleY="202979" custLinFactNeighborY="-118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645B61-454C-4277-87DF-6CCD49718DC9}" type="pres">
      <dgm:prSet presAssocID="{D76C86CC-637C-4E74-94E7-9EF82CEFE6DC}" presName="descendantText" presStyleLbl="alignAccFollowNode1" presStyleIdx="0" presStyleCnt="3" custScaleX="119312" custScaleY="2360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F52251-50B5-43AC-82A5-422AA3578FDE}" type="pres">
      <dgm:prSet presAssocID="{2E716935-E76D-440A-AABC-C70E58CDC2E7}" presName="sp" presStyleCnt="0"/>
      <dgm:spPr/>
    </dgm:pt>
    <dgm:pt modelId="{63AF58A5-A955-4796-A015-C0CE426294BE}" type="pres">
      <dgm:prSet presAssocID="{687B1C53-F2C9-47BF-8A44-2D7D44968F80}" presName="linNode" presStyleCnt="0"/>
      <dgm:spPr/>
    </dgm:pt>
    <dgm:pt modelId="{B66D6857-2C81-44F6-B2B3-0FA6980B25B2}" type="pres">
      <dgm:prSet presAssocID="{687B1C53-F2C9-47BF-8A44-2D7D44968F80}" presName="parentText" presStyleLbl="node1" presStyleIdx="1" presStyleCnt="3" custScaleY="1471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DB8434-E46E-47C2-87DE-7BD2DBD101F4}" type="pres">
      <dgm:prSet presAssocID="{687B1C53-F2C9-47BF-8A44-2D7D44968F80}" presName="descendantText" presStyleLbl="alignAccFollowNode1" presStyleIdx="1" presStyleCnt="3" custScaleY="1522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CF028D-D5E1-42D5-94A7-5E441E45B3C6}" type="pres">
      <dgm:prSet presAssocID="{A246C0F0-3E3B-42FE-957E-FD04E0448157}" presName="sp" presStyleCnt="0"/>
      <dgm:spPr/>
    </dgm:pt>
    <dgm:pt modelId="{B5A23240-45B3-4D1A-A866-8D075B8EB3D2}" type="pres">
      <dgm:prSet presAssocID="{C571CBE4-80A0-40F9-AB5A-FAD84081B828}" presName="linNode" presStyleCnt="0"/>
      <dgm:spPr/>
    </dgm:pt>
    <dgm:pt modelId="{1764F2F7-9706-4018-94A0-E0BF1FE42F60}" type="pres">
      <dgm:prSet presAssocID="{C571CBE4-80A0-40F9-AB5A-FAD84081B828}" presName="parentText" presStyleLbl="node1" presStyleIdx="2" presStyleCnt="3" custScaleX="104667" custScaleY="1531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5BA2DF-C411-41FA-AE05-0C98D960F7D7}" type="pres">
      <dgm:prSet presAssocID="{C571CBE4-80A0-40F9-AB5A-FAD84081B828}" presName="descendantText" presStyleLbl="alignAccFollowNode1" presStyleIdx="2" presStyleCnt="3" custScaleY="1624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116EF0-2741-4AE7-8AE0-C12E1B67A665}" srcId="{C571CBE4-80A0-40F9-AB5A-FAD84081B828}" destId="{3198BD36-F80C-4796-8A98-C0014D1386F0}" srcOrd="0" destOrd="0" parTransId="{C842831F-D9DB-4F0F-8618-A15A8F64680C}" sibTransId="{E345A21B-2279-45EA-A67B-6FBD8D506702}"/>
    <dgm:cxn modelId="{24AAF168-152D-4B4A-B560-192823BA2951}" type="presOf" srcId="{687B1C53-F2C9-47BF-8A44-2D7D44968F80}" destId="{B66D6857-2C81-44F6-B2B3-0FA6980B25B2}" srcOrd="0" destOrd="0" presId="urn:microsoft.com/office/officeart/2005/8/layout/vList5"/>
    <dgm:cxn modelId="{2A896D77-0587-48FC-9D4E-CFF30E38F1D5}" srcId="{D76C86CC-637C-4E74-94E7-9EF82CEFE6DC}" destId="{AC9859E7-CEDF-4D44-A581-BFF8E7503EB6}" srcOrd="0" destOrd="0" parTransId="{1DF5F117-E6DE-4B19-B189-8F330CE81E42}" sibTransId="{EE5D1E58-B569-4D16-9CB9-ABD0078DE465}"/>
    <dgm:cxn modelId="{6112B8BA-6CA5-4A68-9935-72FC63B00C6E}" srcId="{687B1C53-F2C9-47BF-8A44-2D7D44968F80}" destId="{F8CFDFEC-B7B4-46BA-A791-70CBD7E03005}" srcOrd="0" destOrd="0" parTransId="{76FACB48-0048-468D-B219-6B67939B17B3}" sibTransId="{FDDE972C-D84D-4636-9D5F-D3B5FB552C15}"/>
    <dgm:cxn modelId="{E19E408B-54A3-44AF-A9E1-8404EFF4EB7F}" srcId="{D76C86CC-637C-4E74-94E7-9EF82CEFE6DC}" destId="{2461A0A4-ACDA-4A83-875F-EE46380E7E60}" srcOrd="1" destOrd="0" parTransId="{57FFC6BA-C4A5-448E-92FC-E52F7E26DA78}" sibTransId="{8C0EB556-B45F-48CD-9B0D-652F0EFA53E1}"/>
    <dgm:cxn modelId="{59231433-22A6-46F5-AE17-4D1DEFACED3B}" type="presOf" srcId="{ADA93D30-14EA-4809-80D9-0579BF539B5D}" destId="{AFDB8434-E46E-47C2-87DE-7BD2DBD101F4}" srcOrd="0" destOrd="2" presId="urn:microsoft.com/office/officeart/2005/8/layout/vList5"/>
    <dgm:cxn modelId="{AE6E98F4-990D-4D9A-A7E4-67DAE882C97A}" type="presOf" srcId="{3198BD36-F80C-4796-8A98-C0014D1386F0}" destId="{CF5BA2DF-C411-41FA-AE05-0C98D960F7D7}" srcOrd="0" destOrd="0" presId="urn:microsoft.com/office/officeart/2005/8/layout/vList5"/>
    <dgm:cxn modelId="{6B8FB9E5-F2C8-47B3-96E0-B8C7180CBD85}" srcId="{C571CBE4-80A0-40F9-AB5A-FAD84081B828}" destId="{B9306021-BA28-4582-9399-BCA045335930}" srcOrd="1" destOrd="0" parTransId="{A46E7CEB-CDB3-4FA9-A109-ECA4E0A66A55}" sibTransId="{686F214C-CACF-4285-90A2-8B737E469A94}"/>
    <dgm:cxn modelId="{5BF23260-F4E3-4D8A-8AD1-FC1406279E9E}" type="presOf" srcId="{DCCAAEFF-D9A7-464B-9DED-12B2D48485C2}" destId="{75645B61-454C-4277-87DF-6CCD49718DC9}" srcOrd="0" destOrd="2" presId="urn:microsoft.com/office/officeart/2005/8/layout/vList5"/>
    <dgm:cxn modelId="{98698FA5-F89A-41EA-AAEB-15AAF2E2544A}" type="presOf" srcId="{AC9859E7-CEDF-4D44-A581-BFF8E7503EB6}" destId="{75645B61-454C-4277-87DF-6CCD49718DC9}" srcOrd="0" destOrd="0" presId="urn:microsoft.com/office/officeart/2005/8/layout/vList5"/>
    <dgm:cxn modelId="{9C03D67C-33A1-4A07-A79F-938D39BC7349}" type="presOf" srcId="{2461A0A4-ACDA-4A83-875F-EE46380E7E60}" destId="{75645B61-454C-4277-87DF-6CCD49718DC9}" srcOrd="0" destOrd="1" presId="urn:microsoft.com/office/officeart/2005/8/layout/vList5"/>
    <dgm:cxn modelId="{C004CCA4-8EA3-4681-AFB2-BE248BDB81C6}" type="presOf" srcId="{177EBA34-3296-44A2-AA5C-40F05043A289}" destId="{D8A7CAB2-9FD2-49C8-BF24-5FB63253FEA1}" srcOrd="0" destOrd="0" presId="urn:microsoft.com/office/officeart/2005/8/layout/vList5"/>
    <dgm:cxn modelId="{C003D39A-764D-4207-BDE3-3B60FDFAF551}" srcId="{D76C86CC-637C-4E74-94E7-9EF82CEFE6DC}" destId="{D4580F1F-275D-4FF0-A54D-9DF5527E4BE2}" srcOrd="4" destOrd="0" parTransId="{1E444AC4-DE58-4852-B4C6-9C6C800239DF}" sibTransId="{3EB4FDA7-1981-4FF6-AD89-47F69D4DAB5B}"/>
    <dgm:cxn modelId="{197A22F0-E950-4D37-8295-E964BD3E12B1}" type="presOf" srcId="{D4580F1F-275D-4FF0-A54D-9DF5527E4BE2}" destId="{75645B61-454C-4277-87DF-6CCD49718DC9}" srcOrd="0" destOrd="4" presId="urn:microsoft.com/office/officeart/2005/8/layout/vList5"/>
    <dgm:cxn modelId="{DA41F580-3A81-4CB7-BE35-27634DBF0CDF}" type="presOf" srcId="{F8CFDFEC-B7B4-46BA-A791-70CBD7E03005}" destId="{AFDB8434-E46E-47C2-87DE-7BD2DBD101F4}" srcOrd="0" destOrd="0" presId="urn:microsoft.com/office/officeart/2005/8/layout/vList5"/>
    <dgm:cxn modelId="{5C852AF6-1A30-49B9-8C6C-D08E838F973C}" type="presOf" srcId="{D76C86CC-637C-4E74-94E7-9EF82CEFE6DC}" destId="{8625C54F-F468-4F14-B532-498199CCF4DB}" srcOrd="0" destOrd="0" presId="urn:microsoft.com/office/officeart/2005/8/layout/vList5"/>
    <dgm:cxn modelId="{BCDFC1AE-02E9-4E10-88D3-304A13B19E21}" srcId="{177EBA34-3296-44A2-AA5C-40F05043A289}" destId="{687B1C53-F2C9-47BF-8A44-2D7D44968F80}" srcOrd="1" destOrd="0" parTransId="{1201DFFD-215E-4E84-8933-16093890CFE9}" sibTransId="{A246C0F0-3E3B-42FE-957E-FD04E0448157}"/>
    <dgm:cxn modelId="{4A6F166C-E202-4D9C-9226-7F917F10881B}" type="presOf" srcId="{21172395-7C0A-4702-9DFE-73666A09BC41}" destId="{CF5BA2DF-C411-41FA-AE05-0C98D960F7D7}" srcOrd="0" destOrd="2" presId="urn:microsoft.com/office/officeart/2005/8/layout/vList5"/>
    <dgm:cxn modelId="{6687A03F-10BE-40E0-8A64-1B56E68562FB}" srcId="{D76C86CC-637C-4E74-94E7-9EF82CEFE6DC}" destId="{2FBC33AC-8140-43C1-B240-1DF014FF5634}" srcOrd="3" destOrd="0" parTransId="{CB6AF6F7-8B03-4876-B552-C389AD538CAF}" sibTransId="{A064514C-A229-46B5-BE81-756C0B259E22}"/>
    <dgm:cxn modelId="{941BD6EF-A66E-4C56-9310-5C609C1E4EA5}" srcId="{177EBA34-3296-44A2-AA5C-40F05043A289}" destId="{C571CBE4-80A0-40F9-AB5A-FAD84081B828}" srcOrd="2" destOrd="0" parTransId="{D832F915-69DD-41D4-B1BB-6DA675966FF9}" sibTransId="{08A87487-288B-4313-8C67-714130150CBD}"/>
    <dgm:cxn modelId="{C7BEFA19-A938-48B9-90E0-44EEF998D445}" type="presOf" srcId="{B8AF049A-A4BB-4EB7-833F-FE4BB1C0C79D}" destId="{AFDB8434-E46E-47C2-87DE-7BD2DBD101F4}" srcOrd="0" destOrd="1" presId="urn:microsoft.com/office/officeart/2005/8/layout/vList5"/>
    <dgm:cxn modelId="{6CBF209F-1908-4C1D-84AA-EBED1741616D}" srcId="{687B1C53-F2C9-47BF-8A44-2D7D44968F80}" destId="{2F92DB6D-26BC-422B-98CF-14710441DC26}" srcOrd="3" destOrd="0" parTransId="{23274294-ACB0-4E50-BDD0-BDB83EB20A11}" sibTransId="{C4DBC282-0B19-4F25-BC95-D07D46FDA23A}"/>
    <dgm:cxn modelId="{8CBA65ED-F999-476B-B741-F24F6E84B840}" type="presOf" srcId="{2F92DB6D-26BC-422B-98CF-14710441DC26}" destId="{AFDB8434-E46E-47C2-87DE-7BD2DBD101F4}" srcOrd="0" destOrd="3" presId="urn:microsoft.com/office/officeart/2005/8/layout/vList5"/>
    <dgm:cxn modelId="{C31A2F1E-6627-4002-BB30-957983311DA5}" srcId="{C571CBE4-80A0-40F9-AB5A-FAD84081B828}" destId="{21172395-7C0A-4702-9DFE-73666A09BC41}" srcOrd="2" destOrd="0" parTransId="{510B326B-2462-428C-9A11-07B4B4D375C8}" sibTransId="{0993002E-2C79-44FC-97AD-19FDC599B738}"/>
    <dgm:cxn modelId="{1ABF1B5A-4178-4AAB-828D-1618C53D53BD}" type="presOf" srcId="{2FBC33AC-8140-43C1-B240-1DF014FF5634}" destId="{75645B61-454C-4277-87DF-6CCD49718DC9}" srcOrd="0" destOrd="3" presId="urn:microsoft.com/office/officeart/2005/8/layout/vList5"/>
    <dgm:cxn modelId="{65D257CC-1819-4151-9442-ADB55FB18E45}" srcId="{177EBA34-3296-44A2-AA5C-40F05043A289}" destId="{D76C86CC-637C-4E74-94E7-9EF82CEFE6DC}" srcOrd="0" destOrd="0" parTransId="{C36CF5C6-8DF0-4423-951A-E10CF639FB0B}" sibTransId="{2E716935-E76D-440A-AABC-C70E58CDC2E7}"/>
    <dgm:cxn modelId="{1F652657-81C5-4554-8282-9AB731FF9103}" srcId="{D76C86CC-637C-4E74-94E7-9EF82CEFE6DC}" destId="{DCCAAEFF-D9A7-464B-9DED-12B2D48485C2}" srcOrd="2" destOrd="0" parTransId="{663A272D-12AF-4FFE-848F-7A024464C4FF}" sibTransId="{46B66148-25B1-420D-831A-0919CD4BD4B3}"/>
    <dgm:cxn modelId="{E7C44D4D-7C40-4BF2-A9FC-D8E4E80F14CA}" type="presOf" srcId="{C571CBE4-80A0-40F9-AB5A-FAD84081B828}" destId="{1764F2F7-9706-4018-94A0-E0BF1FE42F60}" srcOrd="0" destOrd="0" presId="urn:microsoft.com/office/officeart/2005/8/layout/vList5"/>
    <dgm:cxn modelId="{A45EC13F-9FA1-4E94-B470-0969193F2E32}" srcId="{687B1C53-F2C9-47BF-8A44-2D7D44968F80}" destId="{B8AF049A-A4BB-4EB7-833F-FE4BB1C0C79D}" srcOrd="1" destOrd="0" parTransId="{25B1B629-3748-4EC7-9646-D46F070690A0}" sibTransId="{84FDCB9A-2CE6-4CE2-9B64-E0A739B55F5B}"/>
    <dgm:cxn modelId="{AEDD2433-1FBA-4CB3-ABE2-425C767AD0DD}" srcId="{687B1C53-F2C9-47BF-8A44-2D7D44968F80}" destId="{ADA93D30-14EA-4809-80D9-0579BF539B5D}" srcOrd="2" destOrd="0" parTransId="{E42C16DA-866C-45B6-80CF-4CB5A1E54DEB}" sibTransId="{FB53CFA6-57F3-4F58-9964-DE2864C4B837}"/>
    <dgm:cxn modelId="{80BF5CC2-4F5D-4828-8B9F-51B53C83710E}" type="presOf" srcId="{B9306021-BA28-4582-9399-BCA045335930}" destId="{CF5BA2DF-C411-41FA-AE05-0C98D960F7D7}" srcOrd="0" destOrd="1" presId="urn:microsoft.com/office/officeart/2005/8/layout/vList5"/>
    <dgm:cxn modelId="{AE3E1ABD-2BBF-4A72-AC00-873EB8BE0577}" type="presParOf" srcId="{D8A7CAB2-9FD2-49C8-BF24-5FB63253FEA1}" destId="{83386F3C-8BD4-4BE7-A41F-FA8DA2B9D0FE}" srcOrd="0" destOrd="0" presId="urn:microsoft.com/office/officeart/2005/8/layout/vList5"/>
    <dgm:cxn modelId="{68872D56-B9FB-4544-9DA3-B36B77FE9214}" type="presParOf" srcId="{83386F3C-8BD4-4BE7-A41F-FA8DA2B9D0FE}" destId="{8625C54F-F468-4F14-B532-498199CCF4DB}" srcOrd="0" destOrd="0" presId="urn:microsoft.com/office/officeart/2005/8/layout/vList5"/>
    <dgm:cxn modelId="{AF8AC7E4-3E65-4512-A21E-5D25D94DF457}" type="presParOf" srcId="{83386F3C-8BD4-4BE7-A41F-FA8DA2B9D0FE}" destId="{75645B61-454C-4277-87DF-6CCD49718DC9}" srcOrd="1" destOrd="0" presId="urn:microsoft.com/office/officeart/2005/8/layout/vList5"/>
    <dgm:cxn modelId="{6916C87D-0414-4B2D-BC0F-5F9FABA8FC52}" type="presParOf" srcId="{D8A7CAB2-9FD2-49C8-BF24-5FB63253FEA1}" destId="{9DF52251-50B5-43AC-82A5-422AA3578FDE}" srcOrd="1" destOrd="0" presId="urn:microsoft.com/office/officeart/2005/8/layout/vList5"/>
    <dgm:cxn modelId="{AD5C8B27-B8F4-4182-8D2C-E49BDCC67754}" type="presParOf" srcId="{D8A7CAB2-9FD2-49C8-BF24-5FB63253FEA1}" destId="{63AF58A5-A955-4796-A015-C0CE426294BE}" srcOrd="2" destOrd="0" presId="urn:microsoft.com/office/officeart/2005/8/layout/vList5"/>
    <dgm:cxn modelId="{DC0CB7B7-7A7E-4581-B2FC-8E32B69CC26B}" type="presParOf" srcId="{63AF58A5-A955-4796-A015-C0CE426294BE}" destId="{B66D6857-2C81-44F6-B2B3-0FA6980B25B2}" srcOrd="0" destOrd="0" presId="urn:microsoft.com/office/officeart/2005/8/layout/vList5"/>
    <dgm:cxn modelId="{4BEDB2DF-CACD-4FA2-9E20-401DAA85D07D}" type="presParOf" srcId="{63AF58A5-A955-4796-A015-C0CE426294BE}" destId="{AFDB8434-E46E-47C2-87DE-7BD2DBD101F4}" srcOrd="1" destOrd="0" presId="urn:microsoft.com/office/officeart/2005/8/layout/vList5"/>
    <dgm:cxn modelId="{34B04259-6D5C-4D20-91E0-4976BC8B89FF}" type="presParOf" srcId="{D8A7CAB2-9FD2-49C8-BF24-5FB63253FEA1}" destId="{CBCF028D-D5E1-42D5-94A7-5E441E45B3C6}" srcOrd="3" destOrd="0" presId="urn:microsoft.com/office/officeart/2005/8/layout/vList5"/>
    <dgm:cxn modelId="{0F390449-08A6-4753-B3D1-91360A73268C}" type="presParOf" srcId="{D8A7CAB2-9FD2-49C8-BF24-5FB63253FEA1}" destId="{B5A23240-45B3-4D1A-A866-8D075B8EB3D2}" srcOrd="4" destOrd="0" presId="urn:microsoft.com/office/officeart/2005/8/layout/vList5"/>
    <dgm:cxn modelId="{4B82FC33-02ED-43B5-A118-E66E29B3186E}" type="presParOf" srcId="{B5A23240-45B3-4D1A-A866-8D075B8EB3D2}" destId="{1764F2F7-9706-4018-94A0-E0BF1FE42F60}" srcOrd="0" destOrd="0" presId="urn:microsoft.com/office/officeart/2005/8/layout/vList5"/>
    <dgm:cxn modelId="{0F387D14-E062-4C5F-B5B1-5E37F900EC79}" type="presParOf" srcId="{B5A23240-45B3-4D1A-A866-8D075B8EB3D2}" destId="{CF5BA2DF-C411-41FA-AE05-0C98D960F7D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721F32-80FF-4066-A5E9-A04EA4AB3801}">
      <dsp:nvSpPr>
        <dsp:cNvPr id="0" name=""/>
        <dsp:cNvSpPr/>
      </dsp:nvSpPr>
      <dsp:spPr>
        <a:xfrm>
          <a:off x="4571999" y="1739507"/>
          <a:ext cx="3932186" cy="2683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196"/>
              </a:lnTo>
              <a:lnTo>
                <a:pt x="3932186" y="134196"/>
              </a:lnTo>
              <a:lnTo>
                <a:pt x="3932186" y="2683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474A52-141A-4568-A47A-A75DBA04B3D8}">
      <dsp:nvSpPr>
        <dsp:cNvPr id="0" name=""/>
        <dsp:cNvSpPr/>
      </dsp:nvSpPr>
      <dsp:spPr>
        <a:xfrm>
          <a:off x="4571999" y="1739507"/>
          <a:ext cx="2056337" cy="2683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196"/>
              </a:lnTo>
              <a:lnTo>
                <a:pt x="2056337" y="134196"/>
              </a:lnTo>
              <a:lnTo>
                <a:pt x="2056337" y="2683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C26B70-D3A2-4FE9-99E4-513A0170E2BB}">
      <dsp:nvSpPr>
        <dsp:cNvPr id="0" name=""/>
        <dsp:cNvSpPr/>
      </dsp:nvSpPr>
      <dsp:spPr>
        <a:xfrm>
          <a:off x="4441429" y="1739507"/>
          <a:ext cx="91440" cy="268392"/>
        </a:xfrm>
        <a:custGeom>
          <a:avLst/>
          <a:gdLst/>
          <a:ahLst/>
          <a:cxnLst/>
          <a:rect l="0" t="0" r="0" b="0"/>
          <a:pathLst>
            <a:path>
              <a:moveTo>
                <a:pt x="130570" y="0"/>
              </a:moveTo>
              <a:lnTo>
                <a:pt x="130570" y="134196"/>
              </a:lnTo>
              <a:lnTo>
                <a:pt x="45720" y="134196"/>
              </a:lnTo>
              <a:lnTo>
                <a:pt x="45720" y="2683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C2AA53-8A34-430B-B03A-CB0D41AFA189}">
      <dsp:nvSpPr>
        <dsp:cNvPr id="0" name=""/>
        <dsp:cNvSpPr/>
      </dsp:nvSpPr>
      <dsp:spPr>
        <a:xfrm>
          <a:off x="2514570" y="1739507"/>
          <a:ext cx="2057429" cy="268392"/>
        </a:xfrm>
        <a:custGeom>
          <a:avLst/>
          <a:gdLst/>
          <a:ahLst/>
          <a:cxnLst/>
          <a:rect l="0" t="0" r="0" b="0"/>
          <a:pathLst>
            <a:path>
              <a:moveTo>
                <a:pt x="2057429" y="0"/>
              </a:moveTo>
              <a:lnTo>
                <a:pt x="2057429" y="134196"/>
              </a:lnTo>
              <a:lnTo>
                <a:pt x="0" y="134196"/>
              </a:lnTo>
              <a:lnTo>
                <a:pt x="0" y="2683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99168D-5557-40D8-8D87-28E2A5B7CF37}">
      <dsp:nvSpPr>
        <dsp:cNvPr id="0" name=""/>
        <dsp:cNvSpPr/>
      </dsp:nvSpPr>
      <dsp:spPr>
        <a:xfrm>
          <a:off x="723571" y="1739507"/>
          <a:ext cx="3848428" cy="268392"/>
        </a:xfrm>
        <a:custGeom>
          <a:avLst/>
          <a:gdLst/>
          <a:ahLst/>
          <a:cxnLst/>
          <a:rect l="0" t="0" r="0" b="0"/>
          <a:pathLst>
            <a:path>
              <a:moveTo>
                <a:pt x="3848428" y="0"/>
              </a:moveTo>
              <a:lnTo>
                <a:pt x="3848428" y="134196"/>
              </a:lnTo>
              <a:lnTo>
                <a:pt x="0" y="134196"/>
              </a:lnTo>
              <a:lnTo>
                <a:pt x="0" y="2683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C8F564-0385-4AA6-8C08-997C42FE09FD}">
      <dsp:nvSpPr>
        <dsp:cNvPr id="0" name=""/>
        <dsp:cNvSpPr/>
      </dsp:nvSpPr>
      <dsp:spPr>
        <a:xfrm>
          <a:off x="2497872" y="63636"/>
          <a:ext cx="4148255" cy="1675870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0" i="0" u="sng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Возможные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дополнительные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требования к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членам кооператива</a:t>
          </a:r>
        </a:p>
      </dsp:txBody>
      <dsp:txXfrm>
        <a:off x="2497872" y="63636"/>
        <a:ext cx="4148255" cy="1675870"/>
      </dsp:txXfrm>
    </dsp:sp>
    <dsp:sp modelId="{5AD0DD05-CE4E-4945-AE0B-D3572BDAC973}">
      <dsp:nvSpPr>
        <dsp:cNvPr id="0" name=""/>
        <dsp:cNvSpPr/>
      </dsp:nvSpPr>
      <dsp:spPr>
        <a:xfrm>
          <a:off x="782" y="2007900"/>
          <a:ext cx="1445577" cy="2321074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Уровень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квалификации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и личные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качества граждан</a:t>
          </a:r>
        </a:p>
      </dsp:txBody>
      <dsp:txXfrm>
        <a:off x="782" y="2007900"/>
        <a:ext cx="1445577" cy="2321074"/>
      </dsp:txXfrm>
    </dsp:sp>
    <dsp:sp modelId="{0B47481C-BA66-4F33-99C5-A1DB93C6D4D2}">
      <dsp:nvSpPr>
        <dsp:cNvPr id="0" name=""/>
        <dsp:cNvSpPr/>
      </dsp:nvSpPr>
      <dsp:spPr>
        <a:xfrm>
          <a:off x="1714752" y="2007900"/>
          <a:ext cx="1599634" cy="2265440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Обязательство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пользоваться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услугами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Кооператива (объем услуг)</a:t>
          </a:r>
        </a:p>
      </dsp:txBody>
      <dsp:txXfrm>
        <a:off x="1714752" y="2007900"/>
        <a:ext cx="1599634" cy="2265440"/>
      </dsp:txXfrm>
    </dsp:sp>
    <dsp:sp modelId="{AF6F5479-09EA-44A2-96CB-839ED7ECD190}">
      <dsp:nvSpPr>
        <dsp:cNvPr id="0" name=""/>
        <dsp:cNvSpPr/>
      </dsp:nvSpPr>
      <dsp:spPr>
        <a:xfrm>
          <a:off x="3582780" y="2007900"/>
          <a:ext cx="1808738" cy="2266699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Территориальная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удалённость</a:t>
          </a:r>
        </a:p>
      </dsp:txBody>
      <dsp:txXfrm>
        <a:off x="3582780" y="2007900"/>
        <a:ext cx="1808738" cy="2266699"/>
      </dsp:txXfrm>
    </dsp:sp>
    <dsp:sp modelId="{F3861816-5E19-4C16-A504-35C6C13A4C91}">
      <dsp:nvSpPr>
        <dsp:cNvPr id="0" name=""/>
        <dsp:cNvSpPr/>
      </dsp:nvSpPr>
      <dsp:spPr>
        <a:xfrm>
          <a:off x="5659911" y="2007900"/>
          <a:ext cx="1936851" cy="2252065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Ассортимент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производимой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Продукции, качество</a:t>
          </a:r>
        </a:p>
      </dsp:txBody>
      <dsp:txXfrm>
        <a:off x="5659911" y="2007900"/>
        <a:ext cx="1936851" cy="2252065"/>
      </dsp:txXfrm>
    </dsp:sp>
    <dsp:sp modelId="{F3678C67-8D7C-4767-83B8-0D5C14532DE2}">
      <dsp:nvSpPr>
        <dsp:cNvPr id="0" name=""/>
        <dsp:cNvSpPr/>
      </dsp:nvSpPr>
      <dsp:spPr>
        <a:xfrm>
          <a:off x="7865155" y="2007900"/>
          <a:ext cx="1278061" cy="2226095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прочее</a:t>
          </a:r>
        </a:p>
      </dsp:txBody>
      <dsp:txXfrm>
        <a:off x="7865155" y="2007900"/>
        <a:ext cx="1278061" cy="222609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0475FD-4C62-42AC-BA4C-08BB6C547A17}">
      <dsp:nvSpPr>
        <dsp:cNvPr id="0" name=""/>
        <dsp:cNvSpPr/>
      </dsp:nvSpPr>
      <dsp:spPr>
        <a:xfrm rot="5400000">
          <a:off x="5421733" y="-2118260"/>
          <a:ext cx="1104099" cy="5622384"/>
        </a:xfrm>
        <a:prstGeom prst="round2Same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altLang="ru-RU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Общее собрание членов </a:t>
          </a:r>
          <a:r>
            <a:rPr kumimoji="0" lang="ru-RU" altLang="ru-RU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(собрание уполномоченных при численности членов кооператива более 200)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/>
        </a:p>
      </dsp:txBody>
      <dsp:txXfrm rot="5400000">
        <a:off x="5421733" y="-2118260"/>
        <a:ext cx="1104099" cy="5622384"/>
      </dsp:txXfrm>
    </dsp:sp>
    <dsp:sp modelId="{729BBB8B-7DD0-4D52-895C-41227B8E28F3}">
      <dsp:nvSpPr>
        <dsp:cNvPr id="0" name=""/>
        <dsp:cNvSpPr/>
      </dsp:nvSpPr>
      <dsp:spPr>
        <a:xfrm>
          <a:off x="0" y="17636"/>
          <a:ext cx="3162591" cy="1380124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Высший орган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7636"/>
        <a:ext cx="3162591" cy="1380124"/>
      </dsp:txXfrm>
    </dsp:sp>
    <dsp:sp modelId="{02E9BBDC-D7B1-4005-ABB0-852FC5D01F00}">
      <dsp:nvSpPr>
        <dsp:cNvPr id="0" name=""/>
        <dsp:cNvSpPr/>
      </dsp:nvSpPr>
      <dsp:spPr>
        <a:xfrm rot="5400000">
          <a:off x="5421733" y="-669129"/>
          <a:ext cx="1104099" cy="5622384"/>
        </a:xfrm>
        <a:prstGeom prst="round2Same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altLang="ru-RU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Наблюдательный совет </a:t>
          </a:r>
          <a:r>
            <a:rPr kumimoji="0" lang="ru-RU" altLang="ru-RU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(обязателен в потребительском, в производственном- если число членов последнего более 50)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kern="1200"/>
        </a:p>
      </dsp:txBody>
      <dsp:txXfrm rot="5400000">
        <a:off x="5421733" y="-669129"/>
        <a:ext cx="1104099" cy="5622384"/>
      </dsp:txXfrm>
    </dsp:sp>
    <dsp:sp modelId="{EBE141BF-82B7-4253-8D2B-B0ECA68883F7}">
      <dsp:nvSpPr>
        <dsp:cNvPr id="0" name=""/>
        <dsp:cNvSpPr/>
      </dsp:nvSpPr>
      <dsp:spPr>
        <a:xfrm>
          <a:off x="0" y="1452000"/>
          <a:ext cx="3162591" cy="1380124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 менее 3 членов, срок не более 5 лет 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(председатель наблюдательного совета 3 года)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452000"/>
        <a:ext cx="3162591" cy="1380124"/>
      </dsp:txXfrm>
    </dsp:sp>
    <dsp:sp modelId="{66394D43-C2F0-435E-A3FB-7E2EDE669054}">
      <dsp:nvSpPr>
        <dsp:cNvPr id="0" name=""/>
        <dsp:cNvSpPr/>
      </dsp:nvSpPr>
      <dsp:spPr>
        <a:xfrm rot="5400000">
          <a:off x="5378789" y="780001"/>
          <a:ext cx="1189987" cy="5622384"/>
        </a:xfrm>
        <a:prstGeom prst="round2Same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altLang="ru-RU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Правление</a:t>
          </a:r>
          <a:r>
            <a:rPr kumimoji="0" lang="ru-RU" altLang="ru-RU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 (обязательно при численности членов  более 25)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altLang="ru-RU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Председатель</a:t>
          </a:r>
        </a:p>
      </dsp:txBody>
      <dsp:txXfrm rot="5400000">
        <a:off x="5378789" y="780001"/>
        <a:ext cx="1189987" cy="5622384"/>
      </dsp:txXfrm>
    </dsp:sp>
    <dsp:sp modelId="{80E0CCF1-5737-4CE8-B075-14404882AC7C}">
      <dsp:nvSpPr>
        <dsp:cNvPr id="0" name=""/>
        <dsp:cNvSpPr/>
      </dsp:nvSpPr>
      <dsp:spPr>
        <a:xfrm>
          <a:off x="0" y="2901131"/>
          <a:ext cx="3162591" cy="1380124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Исполнительный орган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Правление не менее 3 членов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срок не более 5 лет 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0" y="2901131"/>
        <a:ext cx="3162591" cy="1380124"/>
      </dsp:txXfrm>
    </dsp:sp>
    <dsp:sp modelId="{53F3E43C-3B7A-4C9D-82BB-D66BEEFC5E48}">
      <dsp:nvSpPr>
        <dsp:cNvPr id="0" name=""/>
        <dsp:cNvSpPr/>
      </dsp:nvSpPr>
      <dsp:spPr>
        <a:xfrm rot="5400000">
          <a:off x="5421733" y="2229131"/>
          <a:ext cx="1104099" cy="5622384"/>
        </a:xfrm>
        <a:prstGeom prst="round2Same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altLang="ru-RU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Исполнительный директор </a:t>
          </a:r>
          <a:r>
            <a:rPr kumimoji="0" lang="ru-RU" altLang="ru-RU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(передача ряда полномочий председателя согласно устава –решения членов)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5421733" y="2229131"/>
        <a:ext cx="1104099" cy="5622384"/>
      </dsp:txXfrm>
    </dsp:sp>
    <dsp:sp modelId="{3C9AF36E-2D67-4F71-9BD9-2A80A1825C74}">
      <dsp:nvSpPr>
        <dsp:cNvPr id="0" name=""/>
        <dsp:cNvSpPr/>
      </dsp:nvSpPr>
      <dsp:spPr>
        <a:xfrm>
          <a:off x="0" y="4353131"/>
          <a:ext cx="3162591" cy="1380124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Трудовой договор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4353131"/>
        <a:ext cx="3162591" cy="138012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645B61-454C-4277-87DF-6CCD49718DC9}">
      <dsp:nvSpPr>
        <dsp:cNvPr id="0" name=""/>
        <dsp:cNvSpPr/>
      </dsp:nvSpPr>
      <dsp:spPr>
        <a:xfrm rot="5400000">
          <a:off x="5126434" y="-1754223"/>
          <a:ext cx="2002999" cy="566204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Выборы исполнительных органов, наблюдательного совета,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Принятие устава, формирование фондов,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Утверждение сметы, Положений,  размеров взносов, получения/выдачи кредитов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Распределение прибыли или убытков,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Утверждение отчётности и др. согласно устава и закона «О с/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х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кооперации».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5126434" y="-1754223"/>
        <a:ext cx="2002999" cy="5662041"/>
      </dsp:txXfrm>
    </dsp:sp>
    <dsp:sp modelId="{8625C54F-F468-4F14-B532-498199CCF4DB}">
      <dsp:nvSpPr>
        <dsp:cNvPr id="0" name=""/>
        <dsp:cNvSpPr/>
      </dsp:nvSpPr>
      <dsp:spPr>
        <a:xfrm>
          <a:off x="355" y="0"/>
          <a:ext cx="3296558" cy="2153326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Общее собрание </a:t>
          </a: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– решение важнейших вопросов.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Исключительная компетенция 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(п.2 ст.20 закона «О с/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х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кооперации»).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5" y="0"/>
        <a:ext cx="3296558" cy="2153326"/>
      </dsp:txXfrm>
    </dsp:sp>
    <dsp:sp modelId="{AFDB8434-E46E-47C2-87DE-7BD2DBD101F4}">
      <dsp:nvSpPr>
        <dsp:cNvPr id="0" name=""/>
        <dsp:cNvSpPr/>
      </dsp:nvSpPr>
      <dsp:spPr>
        <a:xfrm rot="5400000">
          <a:off x="5444380" y="120990"/>
          <a:ext cx="1291747" cy="573166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Текущее руководство деятельностью,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Заключение сделок,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Подготовка проектов решений о приёме в члены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Формирование повестки и созыв общего собрания и др.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5444380" y="120990"/>
        <a:ext cx="1291747" cy="5731669"/>
      </dsp:txXfrm>
    </dsp:sp>
    <dsp:sp modelId="{B66D6857-2C81-44F6-B2B3-0FA6980B25B2}">
      <dsp:nvSpPr>
        <dsp:cNvPr id="0" name=""/>
        <dsp:cNvSpPr/>
      </dsp:nvSpPr>
      <dsp:spPr>
        <a:xfrm>
          <a:off x="355" y="2206502"/>
          <a:ext cx="3224064" cy="1560643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Правление (Председатель) </a:t>
          </a: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– обеспечение функционирования 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СПоК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как организации  (п.4 ст.26 закона «О с/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х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кооперации»).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5" y="2206502"/>
        <a:ext cx="3224064" cy="1560643"/>
      </dsp:txXfrm>
    </dsp:sp>
    <dsp:sp modelId="{CF5BA2DF-C411-41FA-AE05-0C98D960F7D7}">
      <dsp:nvSpPr>
        <dsp:cNvPr id="0" name=""/>
        <dsp:cNvSpPr/>
      </dsp:nvSpPr>
      <dsp:spPr>
        <a:xfrm rot="5400000">
          <a:off x="5453704" y="1811627"/>
          <a:ext cx="1378831" cy="564202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Контроль деятельности Правления,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Проверка отчётности, ревизия деятельности, учета (документации)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Утверждение решения о приёме в члены/исключения из членов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5453704" y="1811627"/>
        <a:ext cx="1378831" cy="5642024"/>
      </dsp:txXfrm>
    </dsp:sp>
    <dsp:sp modelId="{1764F2F7-9706-4018-94A0-E0BF1FE42F60}">
      <dsp:nvSpPr>
        <dsp:cNvPr id="0" name=""/>
        <dsp:cNvSpPr/>
      </dsp:nvSpPr>
      <dsp:spPr>
        <a:xfrm>
          <a:off x="355" y="3820189"/>
          <a:ext cx="3321752" cy="1624900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Наблюдательный совет – </a:t>
          </a: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внутренний контроль 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 соблюдением кооперативных норм и деятельности в целом (ст.30 закона «О с/</a:t>
          </a:r>
          <a:r>
            <a:rPr lang="ru-RU" sz="18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х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кооперации»). 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5" y="3820189"/>
        <a:ext cx="3321752" cy="16249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436B4-4C8F-4C0F-BC48-9C98B847204F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54F99-BAAD-4622-A864-100D5D4AFF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00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54F99-BAAD-4622-A864-100D5D4AFFC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4AC07F9-4754-4400-9148-51A8A76244B5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208463"/>
          </a:xfrm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3899184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2822-1F7A-48BE-ACB1-A4EB914BD922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5DDB-D74B-4CE0-AA49-9F64666EC7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2822-1F7A-48BE-ACB1-A4EB914BD922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5DDB-D74B-4CE0-AA49-9F64666EC7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2822-1F7A-48BE-ACB1-A4EB914BD922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5DDB-D74B-4CE0-AA49-9F64666EC7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2822-1F7A-48BE-ACB1-A4EB914BD922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5DDB-D74B-4CE0-AA49-9F64666EC7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2822-1F7A-48BE-ACB1-A4EB914BD922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5DDB-D74B-4CE0-AA49-9F64666EC7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2822-1F7A-48BE-ACB1-A4EB914BD922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5DDB-D74B-4CE0-AA49-9F64666EC7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2822-1F7A-48BE-ACB1-A4EB914BD922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5DDB-D74B-4CE0-AA49-9F64666EC7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2822-1F7A-48BE-ACB1-A4EB914BD922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5DDB-D74B-4CE0-AA49-9F64666EC7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2822-1F7A-48BE-ACB1-A4EB914BD922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5DDB-D74B-4CE0-AA49-9F64666EC7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2822-1F7A-48BE-ACB1-A4EB914BD922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5DDB-D74B-4CE0-AA49-9F64666EC7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2822-1F7A-48BE-ACB1-A4EB914BD922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5DDB-D74B-4CE0-AA49-9F64666EC7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22822-1F7A-48BE-ACB1-A4EB914BD922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B5DDB-D74B-4CE0-AA49-9F64666EC7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orp@dsx-kirov.ru" TargetMode="External"/><Relationship Id="rId2" Type="http://schemas.openxmlformats.org/officeDocument/2006/relationships/hyperlink" Target="mailto:elenaok11@mail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leverkirov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404665"/>
            <a:ext cx="8640960" cy="2232247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Министерство </a:t>
            </a:r>
            <a:r>
              <a:rPr lang="ru-RU" sz="2000" b="1" dirty="0" smtClean="0"/>
              <a:t>сельского хозяйства и продовольствия Кировской области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Центр </a:t>
            </a:r>
            <a:r>
              <a:rPr lang="ru-RU" sz="2000" b="1" dirty="0" smtClean="0"/>
              <a:t>компетенций в сфере сельскохозяйственной кооперации и поддержки фермеров Кировской области, созданный в организационной структуре  Кировского областного государственного бюджетного учреждения «Центр сельскохозяйственного консультирования «Клевера Нечерноземья»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Методические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рекомендации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организация деятельности сельскохозяйственных потребительских кооперативов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309320"/>
            <a:ext cx="6400800" cy="54868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Киров 2020</a:t>
            </a:r>
            <a:endParaRPr lang="ru-RU" sz="1600" dirty="0"/>
          </a:p>
        </p:txBody>
      </p:sp>
      <p:pic>
        <p:nvPicPr>
          <p:cNvPr id="12294" name="Picture 6" descr="http://crosti.ru/patterns/00/0e/f9/6d70242221/p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4293096"/>
            <a:ext cx="8534400" cy="187220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en-US" dirty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08912" cy="936104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eaLnBrk="1" hangingPunct="1"/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Дополнительные требования к протоколу общего собрания (ст.24 193-ФЗ)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5256584"/>
          </a:xfrm>
          <a:solidFill>
            <a:srgbClr val="92D05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441325" eaLnBrk="1" hangingPunct="1"/>
            <a:endParaRPr lang="ru-RU" altLang="ru-RU" sz="24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41325" eaLnBrk="1" hangingPunct="1"/>
            <a:r>
              <a:rPr lang="ru-RU" altLang="ru-RU" sz="2400" u="sng" dirty="0" smtClean="0">
                <a:latin typeface="Times New Roman" pitchFamily="18" charset="0"/>
                <a:cs typeface="Times New Roman" pitchFamily="18" charset="0"/>
              </a:rPr>
              <a:t>Приложения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к протоколу: решение о созыве, реестр членов и ассоциированных членов, доверенности, материалы по повестке, заявления, бюллетени и др.</a:t>
            </a:r>
          </a:p>
          <a:p>
            <a:pPr eaLnBrk="1" hangingPunct="1"/>
            <a:r>
              <a:rPr lang="ru-RU" altLang="ru-RU" sz="2400" u="sng" dirty="0" smtClean="0">
                <a:latin typeface="Times New Roman" pitchFamily="18" charset="0"/>
                <a:cs typeface="Times New Roman" pitchFamily="18" charset="0"/>
              </a:rPr>
              <a:t>Подписание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протокола: </a:t>
            </a:r>
          </a:p>
          <a:p>
            <a:pPr marL="0" indent="0" eaLnBrk="1" hangingPunct="1">
              <a:buFont typeface="Wingdings" pitchFamily="2" charset="2"/>
              <a:buChar char="ü"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председателем собрания</a:t>
            </a:r>
          </a:p>
          <a:p>
            <a:pPr marL="0" indent="0" eaLnBrk="1" hangingPunct="1">
              <a:buFont typeface="Wingdings" pitchFamily="2" charset="2"/>
              <a:buChar char="ü"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секретарём собрания</a:t>
            </a:r>
          </a:p>
          <a:p>
            <a:pPr marL="0" indent="0" eaLnBrk="1" hangingPunct="1">
              <a:buFont typeface="Wingdings" pitchFamily="2" charset="2"/>
              <a:buChar char="ü"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председателем Кооператива 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членами наблюдательного совета или не менее чем тремя иными членами кооператива по решению общего собрания</a:t>
            </a:r>
          </a:p>
          <a:p>
            <a:pPr eaLnBrk="1" hangingPunct="1"/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Оригиналы протоколов хранятся в Правлении и Наблюдательном совете.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852936"/>
            <a:ext cx="331236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7283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1520" y="1628800"/>
            <a:ext cx="8712968" cy="504056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buFont typeface="Wingdings" pitchFamily="2" charset="2"/>
              <a:buChar char="v"/>
            </a:pPr>
            <a:r>
              <a:rPr lang="ru-RU" dirty="0" smtClean="0"/>
              <a:t> </a:t>
            </a:r>
          </a:p>
          <a:p>
            <a:pPr algn="l">
              <a:buFont typeface="Wingdings" pitchFamily="2" charset="2"/>
              <a:buChar char="v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v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v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v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Договоры, обязывающие членов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кооператива в течение определенного периода (не более10 лет)  продавать  исключительно кооперативу всю (или ее часть) производимую ими сельскохозяйственную продукцию,  ответственность сторон за неисполнение или ненадлежащее исполнение обязательств по договору.</a:t>
            </a:r>
          </a:p>
          <a:p>
            <a:pPr algn="l">
              <a:buFont typeface="Wingdings" pitchFamily="2" charset="2"/>
              <a:buChar char="v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Сделки кооператива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 отчуждению и приобретению земельных участков и основных средств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–компетенция общего собрания</a:t>
            </a:r>
          </a:p>
          <a:p>
            <a:pPr algn="l">
              <a:buFont typeface="Wingdings" pitchFamily="2" charset="2"/>
              <a:buChar char="v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Сделки кооператива (в том числе сделки по передаче в аренду земельных участков и основных средств кооператива, по залогу имущества кооператива),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стоимость которых в процентах от общей стоимости активов кооператива за вычетом стоимости земельных участков и основных средств кооператива составляет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до 10 процентов,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совершаются по решению правления кооператива,</a:t>
            </a:r>
          </a:p>
          <a:p>
            <a:pPr algn="l"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от 10 до 20 процентов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по совместному решению правления кооператива и наблюдательного совета кооператива, </a:t>
            </a:r>
          </a:p>
          <a:p>
            <a:pPr algn="l">
              <a:buFont typeface="Wingdings" pitchFamily="2" charset="2"/>
              <a:buChar char="Ø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свыше 20 процентов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по решению общего собрания членов кооператива.</a:t>
            </a:r>
          </a:p>
          <a:p>
            <a:pPr algn="l">
              <a:buFont typeface="Wingdings" pitchFamily="2" charset="2"/>
              <a:buChar char="v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Сделки, в которых присутствует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конфликт интересов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принимаются на совместном заседании правления кооператива и наблюдательного совета кооператива единогласно и утверждаются общим собранием членов кооператива не менее чем две трети голосов.</a:t>
            </a:r>
          </a:p>
          <a:p>
            <a:pPr algn="l">
              <a:buFont typeface="Wingdings" pitchFamily="2" charset="2"/>
              <a:buChar char="v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v"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endParaRPr lang="ru-RU" altLang="en-US" dirty="0"/>
          </a:p>
        </p:txBody>
      </p:sp>
      <p:sp>
        <p:nvSpPr>
          <p:cNvPr id="1025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4752528" cy="1556792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ru-RU" altLang="ru-RU" sz="3200" dirty="0" smtClean="0"/>
              <a:t>Сделки кооператива </a:t>
            </a:r>
            <a:br>
              <a:rPr lang="ru-RU" altLang="ru-RU" sz="3200" dirty="0" smtClean="0"/>
            </a:br>
            <a:r>
              <a:rPr lang="ru-RU" altLang="ru-RU" sz="3200" dirty="0" smtClean="0"/>
              <a:t>ст.38 закона «О с/</a:t>
            </a:r>
            <a:r>
              <a:rPr lang="ru-RU" altLang="ru-RU" sz="3200" dirty="0" err="1" smtClean="0"/>
              <a:t>х</a:t>
            </a:r>
            <a:r>
              <a:rPr lang="ru-RU" altLang="ru-RU" sz="3200" dirty="0" smtClean="0"/>
              <a:t> кооперации»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0"/>
            <a:ext cx="3888432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5288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en-US" dirty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80920" cy="432048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Признаки конфликта интересов по сделке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764704"/>
            <a:ext cx="8568952" cy="5832648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 algn="just" eaLnBrk="1" hangingPunct="1"/>
            <a:r>
              <a:rPr lang="ru-RU" altLang="ru-RU" sz="2900" u="sng" dirty="0" smtClean="0">
                <a:latin typeface="Times New Roman" pitchFamily="18" charset="0"/>
                <a:cs typeface="Times New Roman" pitchFamily="18" charset="0"/>
              </a:rPr>
              <a:t>Вторая сторона сделки: 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ru-RU" altLang="ru-RU" sz="2900" dirty="0" smtClean="0">
                <a:latin typeface="Times New Roman" pitchFamily="18" charset="0"/>
                <a:cs typeface="Times New Roman" pitchFamily="18" charset="0"/>
              </a:rPr>
              <a:t>председатель, исполнительный директор, член правления, наблюдательного совета, их супруги и ближайшие родственники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ru-RU" altLang="ru-RU" sz="2900" dirty="0" smtClean="0">
                <a:latin typeface="Times New Roman" pitchFamily="18" charset="0"/>
                <a:cs typeface="Times New Roman" pitchFamily="18" charset="0"/>
              </a:rPr>
              <a:t>владелец пая в размере более чем 10 % от паевого фонда,</a:t>
            </a:r>
          </a:p>
          <a:p>
            <a:pPr algn="just" eaLnBrk="1" hangingPunct="1"/>
            <a:r>
              <a:rPr lang="ru-RU" altLang="ru-RU" sz="2900" dirty="0" smtClean="0">
                <a:latin typeface="Times New Roman" pitchFamily="18" charset="0"/>
                <a:cs typeface="Times New Roman" pitchFamily="18" charset="0"/>
              </a:rPr>
              <a:t>сделка, в которой более чем 10 % членов или 20 % ассоциированных членов усматривают имущественный интерес по их заявлениям в письменной форме.</a:t>
            </a:r>
          </a:p>
          <a:p>
            <a:pPr marL="0" indent="0" algn="just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Лица в указанных сделках обязаны </a:t>
            </a:r>
            <a:r>
              <a:rPr lang="ru-RU" sz="2900" u="sng" dirty="0" smtClean="0">
                <a:latin typeface="Times New Roman" pitchFamily="18" charset="0"/>
                <a:cs typeface="Times New Roman" pitchFamily="18" charset="0"/>
              </a:rPr>
              <a:t>довести до общего собрания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членов кооператива и </a:t>
            </a:r>
            <a:r>
              <a:rPr lang="ru-RU" sz="2900" u="sng" dirty="0" smtClean="0">
                <a:latin typeface="Times New Roman" pitchFamily="18" charset="0"/>
                <a:cs typeface="Times New Roman" pitchFamily="18" charset="0"/>
              </a:rPr>
              <a:t>ревизионного союза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, членом которого является данный кооператив, </a:t>
            </a:r>
            <a:r>
              <a:rPr lang="ru-RU" sz="2900" u="sng" dirty="0" smtClean="0">
                <a:latin typeface="Times New Roman" pitchFamily="18" charset="0"/>
                <a:cs typeface="Times New Roman" pitchFamily="18" charset="0"/>
              </a:rPr>
              <a:t>информацию о: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юридических лицах, 10 и более процентами голосующих акций (долей, паев) которых они владеют отдельно либо в совокупности со своим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аффилированным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лицом (лицами)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юридических лицах, в состав органов управления которых они входят, и крестьянских (фермерских) хозяйствах, членами или главами которых они являются;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совершаемых или предполагаемых сделках, о которых им известно и в которых они могут быть заинтересованными лицами.</a:t>
            </a:r>
          </a:p>
          <a:p>
            <a:pPr eaLnBrk="1" hangingPunct="1"/>
            <a:endParaRPr lang="ru-RU" altLang="ru-RU" dirty="0" smtClean="0"/>
          </a:p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18850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en-US" dirty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3" y="0"/>
            <a:ext cx="4680520" cy="1772816"/>
          </a:xfrm>
          <a:solidFill>
            <a:srgbClr val="92D050"/>
          </a:solid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normAutofit/>
          </a:bodyPr>
          <a:lstStyle/>
          <a:p>
            <a:pPr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200" dirty="0" smtClean="0"/>
              <a:t>Требования к сделке, в которой усматривается конфликт интересов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844824"/>
            <a:ext cx="8784976" cy="4824536"/>
          </a:xfrm>
          <a:solidFill>
            <a:schemeClr val="accent6">
              <a:lumMod val="20000"/>
              <a:lumOff val="80000"/>
            </a:schemeClr>
          </a:solid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normAutofit/>
          </a:bodyPr>
          <a:lstStyle/>
          <a:p>
            <a:pPr marL="339725" indent="-339725" algn="just" defTabSz="449263" eaLnBrk="1" hangingPunct="1">
              <a:buClr>
                <a:srgbClr val="330066"/>
              </a:buClr>
              <a:buFont typeface="Wingdings" pitchFamily="2" charset="2"/>
              <a:buChar char="q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Принятие решения совместно Правлением и Наблюдательным советом (единогласно) с последующим утверждением на собрании (не менее чем 2/3 голосов)</a:t>
            </a:r>
          </a:p>
          <a:p>
            <a:pPr marL="339725" indent="-339725" algn="just" defTabSz="449263" eaLnBrk="1" hangingPunct="1">
              <a:buClr>
                <a:srgbClr val="330066"/>
              </a:buClr>
              <a:buFont typeface="Wingdings" pitchFamily="2" charset="2"/>
              <a:buChar char="q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Рыночная оценка стоимости имущества по сделке</a:t>
            </a:r>
          </a:p>
          <a:p>
            <a:pPr marL="339725" indent="-339725" algn="just" defTabSz="449263" eaLnBrk="1" hangingPunct="1">
              <a:buClr>
                <a:srgbClr val="330066"/>
              </a:buClr>
              <a:buFont typeface="Wingdings" pitchFamily="2" charset="2"/>
              <a:buChar char="q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Заключение ревизионного союза о соответствии сделки закону и интересам кооператива.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"/>
            <a:ext cx="4032448" cy="177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414444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Порядок приема в члены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Документы для оформления членства</a:t>
            </a:r>
          </a:p>
          <a:p>
            <a:pPr lvl="0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заявление о вступлении в кооператив;</a:t>
            </a:r>
          </a:p>
          <a:p>
            <a:pPr lvl="0"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решение наблюдательного совета (общего</a:t>
            </a:r>
          </a:p>
          <a:p>
            <a:pPr lvl="0" algn="just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собрания) о приеме в члены кооператива;</a:t>
            </a:r>
          </a:p>
          <a:p>
            <a:pPr lvl="0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реестр членов кооператива;</a:t>
            </a:r>
          </a:p>
          <a:p>
            <a:pPr lvl="0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членская книжка.</a:t>
            </a:r>
          </a:p>
          <a:p>
            <a:pPr>
              <a:buNone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Процедура приема в члены кооператива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Желающие стать членами кооператива подают письменное заявление с просьбой о приеме в члены (ассоциированные члены)  кооператива.</a:t>
            </a: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Решение правления о приеме нового члена (ассоциированного члена) подлежит утверждению председателем и наблюдательным советом кооператива. Решение наблюдательного совета о приеме в члены (ассоциированные члены) является окончательным, если иное (общим собранием) не установлено уставом кооператива.</a:t>
            </a:r>
          </a:p>
          <a:p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124744"/>
            <a:ext cx="2160240" cy="20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0"/>
            <a:ext cx="6923112" cy="980728"/>
          </a:xfrm>
          <a:solidFill>
            <a:schemeClr val="accent6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Прекращение членства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(ст. 16 закона 193-фз).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19256" cy="5544616"/>
          </a:xfrm>
          <a:solidFill>
            <a:srgbClr val="92D05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добровольного выхода из числа членов Кооператива;</a:t>
            </a:r>
          </a:p>
          <a:p>
            <a:pPr lvl="0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передачи паевых взносов другим членам Кооператива;</a:t>
            </a:r>
          </a:p>
          <a:p>
            <a:pPr lvl="0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ликвидации юридического лица, являющегося членом Кооператива;</a:t>
            </a:r>
          </a:p>
          <a:p>
            <a:pPr lvl="0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исключения из числа членов Кооператива.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Добровольный выход из членов Кооператива осуществляется на основании письменного заявления в Правление Кооператива о выходе и утверждения его Наблюдательным советом Кооператива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1296144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188640"/>
            <a:ext cx="5987008" cy="864096"/>
          </a:xfrm>
          <a:solidFill>
            <a:schemeClr val="accent6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Исключение из членов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(ст.17 закона 193-фз)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445224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pPr marL="0" lvl="2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Член Кооператива может быть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исключен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из членов Кооператива по окончанию текущего финансового года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случаях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если он:	</a:t>
            </a:r>
          </a:p>
          <a:p>
            <a:pPr marL="0" lvl="0" indent="0" algn="just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систематически не выполняет Устав, решения Общего собрания и Правления</a:t>
            </a:r>
          </a:p>
          <a:p>
            <a:pPr marL="0" lvl="0" indent="0" algn="just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имел права на вступление в Кооператив или утратил право быть членом Кооператива (в течение года не участвовал в хозяйственной деятельности Кооператива);</a:t>
            </a:r>
          </a:p>
          <a:p>
            <a:pPr marL="0" lvl="0" indent="0" algn="just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полностью отстранился от участия в деятельности Кооператива;</a:t>
            </a:r>
          </a:p>
          <a:p>
            <a:pPr marL="0" lvl="0" indent="0" algn="just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своими действиями наносит материальный или иной ущерб деятельности Кооператива;</a:t>
            </a:r>
          </a:p>
          <a:p>
            <a:pPr marL="0" lvl="0" indent="0" algn="just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предоставляет недостоверные данные бухгалтерской (финансовой) отчетности или недостоверные сведения о своём имущественном состоянии.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2584773" cy="141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352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6840760" cy="666936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lvl="2" indent="0">
              <a:buFont typeface="Wingdings" pitchFamily="2" charset="2"/>
              <a:buChar char="ü"/>
            </a:pPr>
            <a:r>
              <a:rPr lang="ru-RU" dirty="0" smtClean="0"/>
              <a:t>Решение об исключении из членов Кооператива принимается Правлением Кооператива и утверждается Наблюдательным советом Кооператива. </a:t>
            </a:r>
          </a:p>
          <a:p>
            <a:pPr marL="0" lvl="2" indent="0">
              <a:buFont typeface="Wingdings" pitchFamily="2" charset="2"/>
              <a:buChar char="ü"/>
            </a:pPr>
            <a:r>
              <a:rPr lang="ru-RU" dirty="0" smtClean="0"/>
              <a:t>Член Кооператива письменно приглашается на заседание Правления Кооператива, где ему предъявляются мотивированные причины исключения.</a:t>
            </a:r>
          </a:p>
          <a:p>
            <a:pPr marL="0" lvl="2" indent="0">
              <a:buFont typeface="Wingdings" pitchFamily="2" charset="2"/>
              <a:buChar char="ü"/>
            </a:pPr>
            <a:r>
              <a:rPr lang="ru-RU" dirty="0" smtClean="0"/>
              <a:t>Решение об исключении из членов Кооператива должно быть в четырнадцатидневный срок сообщено Правлением Кооператива исключенному лицу в письменной форме. </a:t>
            </a:r>
          </a:p>
          <a:p>
            <a:pPr marL="0" lvl="2" indent="0">
              <a:buFont typeface="Wingdings" pitchFamily="2" charset="2"/>
              <a:buChar char="ü"/>
            </a:pPr>
            <a:r>
              <a:rPr lang="ru-RU" dirty="0" smtClean="0"/>
              <a:t>Членство в Кооперативе прекращается со дня получения уведомления в письменной форме об исключении из членов Кооператива.</a:t>
            </a:r>
          </a:p>
          <a:p>
            <a:pPr marL="0" lvl="2" indent="0">
              <a:buFont typeface="Wingdings" pitchFamily="2" charset="2"/>
              <a:buChar char="ü"/>
            </a:pPr>
            <a:r>
              <a:rPr lang="ru-RU" dirty="0" smtClean="0"/>
              <a:t>Члены Правления Кооператива или члены Наблюдательного совета Кооператива могут быть исключены из членов Кооператива только по решению Общего собрания членов Кооператива.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764704"/>
            <a:ext cx="1979712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5770984" cy="1124744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1"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Ответственность председателя, Правления и исполнительного директора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19256" cy="5661248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lvl="2" indent="0"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Действовать в интересах Кооператива добросовестно и разумно. </a:t>
            </a:r>
          </a:p>
          <a:p>
            <a:pPr marL="0" lvl="2" indent="0" algn="just"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Убытки, причиненные Кооперативу вследствие недобросовестного исполнения своих обязанностей членами Правления Кооператива, подлежат возмещению ими Кооперативу на основании судебного решения. При этом причинители вреда несут солидарную ответственность.</a:t>
            </a:r>
          </a:p>
          <a:p>
            <a:pPr marL="0" lvl="2" indent="0" algn="just"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Члены Правления Кооператива не возмещают Кооперативу убытки, если их действия основываются на решении Общего собрания членов Кооператива или Наблюдательного совета Кооператива, в пределах их полномочий, установленных Общим собранием членов Кооператива.</a:t>
            </a:r>
          </a:p>
          <a:p>
            <a:pPr marL="0" lvl="2" indent="0" algn="just"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Член Правления Кооператива освобождается от ответственности, если он не присутствовал на заседании Правления Кооператива, на котором было принято решение, в результате которого Кооперативу были причинены убытки, или присутствовал на заседании Правления Кооператива, на котором было принято указанное решение, но голосовал против указанного решения или воздержался от голосования.</a:t>
            </a:r>
          </a:p>
          <a:p>
            <a:pPr marL="0" lvl="2" indent="0" algn="just"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Председатель Кооператива несет ответственность, предусмотренную для членов Правления Кооператива.</a:t>
            </a:r>
          </a:p>
          <a:p>
            <a:pPr marL="0" lvl="2" indent="0" algn="just"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Исполнительный директор Кооператива несет ответственность в порядке и на условиях, которые предусмотрены трудовым договором.</a:t>
            </a:r>
          </a:p>
          <a:p>
            <a:endParaRPr lang="ru-RU" sz="1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0"/>
            <a:ext cx="2520280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792088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Субсидиарная ответственность членов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СПоК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lvl="2" indent="0"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Члены Кооператива обязаны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течение трех месяцев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 утверждения годового бухгалтерского баланса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покрыть образовавшиеся убытки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счет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резервного фонда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Кооператива либо путем внесения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дополнительных взносов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lvl="2" indent="0"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случае невыполнения этой обязанности Кооператив может быть ликвидирован в судебном порядке по требованию кредиторов.</a:t>
            </a:r>
          </a:p>
          <a:p>
            <a:pPr marL="0" lvl="2" indent="0"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Объявление дополнительных взносов, подлежащих внесению членами Кооператива на покрытие его убытков, является условием наступления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субсидиарной ответственности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членов Кооператива.</a:t>
            </a:r>
          </a:p>
          <a:p>
            <a:pPr marL="0" lvl="2" indent="0"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Члены Кооператива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солидарно несут субсидиарную ответственность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его обязательствам в пределах невнесенной части дополнительного взноса каждого из членов Кооператива.</a:t>
            </a:r>
          </a:p>
          <a:p>
            <a:pPr marL="0" lvl="2" indent="0"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Убытки Кооператива, причиненные ему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вине члена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Кооператива, возмещаются за счет уменьшения размера пая этого члена или в ином порядке, установленном законом.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274638"/>
            <a:ext cx="4824536" cy="1210146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Ст.11 закона 193-фз «О с/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кооперации»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435280" cy="5157192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Устав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-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свод правил,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регулирующих деятельность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СПоК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определяющий цели создания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его взаимоотношения с членами (ассоциированными членами), права и обязанности членов-пайщиков, порядок образования фондов, органов управления, контроля и пр.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Кооператив действует на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основании устава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который утверждается общим собранием членов кооператива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Устав кооператива может включать в себя 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иные сведения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не противоречащие настоящему Федеральному закону.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Обязательные сведения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уставе установлены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п.2 ст.11 закона 193-фз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Изменение числа членов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(ассоциированных членов), а также изменение размера паевого фонда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 является основанием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внесения этого изменения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устав кооператива.</a:t>
            </a:r>
          </a:p>
          <a:p>
            <a:pPr algn="just"/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3744416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893175" cy="549275"/>
          </a:xfrm>
          <a:solidFill>
            <a:srgbClr val="FF9900"/>
          </a:solidFill>
        </p:spPr>
        <p:txBody>
          <a:bodyPr/>
          <a:lstStyle/>
          <a:p>
            <a:pPr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Контакты: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476673"/>
            <a:ext cx="8713788" cy="2376066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sz="2000" b="1" u="sng" dirty="0" smtClean="0"/>
              <a:t>Ревизионный союз сельскохозяйственных кооперативов Кировской области Вятка</a:t>
            </a:r>
            <a:endParaRPr lang="ru-RU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610021, г. Киров, ул. Производственная, 20 тел.: 8 953 677 01 77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 тел./факс: (8332)  62-95-73, 8 953 677 01 77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 Электронная почта: 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elenaok11@mail.ru</a:t>
            </a:r>
            <a:endParaRPr lang="ru-RU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Исполнительный директор: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Караулова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Елена Владимировна</a:t>
            </a:r>
          </a:p>
          <a:p>
            <a:pPr marL="719138" indent="-719138">
              <a:lnSpc>
                <a:spcPct val="80000"/>
              </a:lnSpc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Ревизор-консультант : Мальцева Олеся Викторовна</a:t>
            </a:r>
          </a:p>
          <a:p>
            <a:pPr marL="719138" indent="-719138">
              <a:lnSpc>
                <a:spcPct val="80000"/>
              </a:lnSpc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Тел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8 922 666 53 15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Электронная почта: </a:t>
            </a:r>
            <a:r>
              <a:rPr lang="en-US" sz="20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maltsevaol</a:t>
            </a:r>
            <a:r>
              <a:rPr lang="ru-RU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mail.ru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50825" y="2780928"/>
            <a:ext cx="8713788" cy="151167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Министерство сельского хозяйства и продовольствия Кировской области</a:t>
            </a:r>
          </a:p>
          <a:p>
            <a:pPr algn="ctr"/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г. Киров, ул. Дерендяева, д.23, </a:t>
            </a:r>
            <a:r>
              <a:rPr lang="ru-RU" sz="2000" b="1" u="sng" dirty="0" err="1">
                <a:latin typeface="Times New Roman" pitchFamily="18" charset="0"/>
                <a:cs typeface="Times New Roman" pitchFamily="18" charset="0"/>
              </a:rPr>
              <a:t>каб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. 334 тел. (8 833 2) 27-27-38 (</a:t>
            </a:r>
            <a:r>
              <a:rPr lang="ru-RU" sz="2000" b="1" u="sng" dirty="0" err="1">
                <a:latin typeface="Times New Roman" pitchFamily="18" charset="0"/>
                <a:cs typeface="Times New Roman" pitchFamily="18" charset="0"/>
              </a:rPr>
              <a:t>доб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. 3842)</a:t>
            </a:r>
          </a:p>
          <a:p>
            <a:pPr algn="ctr"/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 адрес электронной почты: 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orp@dsx-kirov.ru</a:t>
            </a:r>
            <a:endParaRPr lang="ru-RU" sz="2000" b="1" u="sng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Главный специалист-эксперт: Ковалева Антонина Николаевна 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250825" y="4292600"/>
            <a:ext cx="8713788" cy="244951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Центр компетенций в сфере сельскохозяйственной кооперации и поддержки фермеров Кировской области, созданный в организационной структуре Кировского областного государственного бюджетного учреждения «Центр сельскохозяйственного консультирования «Клевера Нечерноземья»</a:t>
            </a:r>
          </a:p>
          <a:p>
            <a:pPr algn="ctr"/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г. Киров, ул. Дерендяева, д.23, </a:t>
            </a:r>
            <a:r>
              <a:rPr lang="ru-RU" sz="2000" b="1" u="sng" dirty="0" err="1">
                <a:latin typeface="Times New Roman" pitchFamily="18" charset="0"/>
                <a:cs typeface="Times New Roman" pitchFamily="18" charset="0"/>
              </a:rPr>
              <a:t>оф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. 312 тел. 64-42-41,64-69-34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u="sng" dirty="0">
                <a:latin typeface="Times New Roman" pitchFamily="18" charset="0"/>
                <a:cs typeface="Times New Roman" pitchFamily="18" charset="0"/>
                <a:hlinkClick r:id="rId4"/>
              </a:rPr>
              <a:t>www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2000" b="1" u="sng" dirty="0" err="1">
                <a:latin typeface="Times New Roman" pitchFamily="18" charset="0"/>
                <a:cs typeface="Times New Roman" pitchFamily="18" charset="0"/>
                <a:hlinkClick r:id="rId4"/>
              </a:rPr>
              <a:t>kleverkirov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  <a:hlinkClick r:id="rId4"/>
              </a:rPr>
              <a:t>ru</a:t>
            </a:r>
            <a:endParaRPr lang="ru-RU" sz="2000" b="1" u="sng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Бухгалтер, консультант: Малафеева Ольга Геннадьевна 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1296144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Дополнительные требования Устава к членам (Положение о хозяйственной деятельности)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0" y="1684338"/>
          <a:ext cx="9144000" cy="4392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83074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1"/>
            <a:ext cx="8208912" cy="792087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dirty="0" smtClean="0"/>
              <a:t>Структура органов управления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79512" y="1124744"/>
          <a:ext cx="8784976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9512" y="188640"/>
            <a:ext cx="5904656" cy="1152128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dirty="0" smtClean="0"/>
              <a:t>Управление и контроль </a:t>
            </a:r>
            <a:endParaRPr 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53064737"/>
              </p:ext>
            </p:extLst>
          </p:nvPr>
        </p:nvGraphicFramePr>
        <p:xfrm>
          <a:off x="0" y="1412776"/>
          <a:ext cx="8964488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0"/>
            <a:ext cx="2664296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4382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en-US" dirty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7920880" cy="764704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eaLnBrk="1" hangingPunct="1"/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Созыв общего собрания </a:t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(ст.21, 22 закона «О с/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кооперации»)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7984" y="836712"/>
            <a:ext cx="4716016" cy="6021288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sz="2400" u="sng" dirty="0" smtClean="0">
                <a:latin typeface="Times New Roman" pitchFamily="18" charset="0"/>
                <a:cs typeface="Times New Roman" pitchFamily="18" charset="0"/>
              </a:rPr>
              <a:t>Очередное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– ежегодно (01 марта – 30 апреля) обязательно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u="sng" dirty="0" smtClean="0">
                <a:latin typeface="Times New Roman" pitchFamily="18" charset="0"/>
                <a:cs typeface="Times New Roman" pitchFamily="18" charset="0"/>
              </a:rPr>
              <a:t>Внеочередное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– по необходимости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u="sng" dirty="0" smtClean="0">
                <a:latin typeface="Times New Roman" pitchFamily="18" charset="0"/>
                <a:cs typeface="Times New Roman" pitchFamily="18" charset="0"/>
              </a:rPr>
              <a:t>Инициатор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– Правление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Созыв возможен </a:t>
            </a:r>
            <a:r>
              <a:rPr lang="ru-RU" altLang="ru-RU" sz="2400" u="sng" dirty="0" smtClean="0">
                <a:latin typeface="Times New Roman" pitchFamily="18" charset="0"/>
                <a:cs typeface="Times New Roman" pitchFamily="18" charset="0"/>
              </a:rPr>
              <a:t>по требованию: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правление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наблюдательный совет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ревизионный союз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1/10 числа членов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1/3 числа ассоциированных членов</a:t>
            </a:r>
          </a:p>
          <a:p>
            <a:pPr>
              <a:lnSpc>
                <a:spcPct val="90000"/>
              </a:lnSpc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Уведомление письменно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позднее чем за 30 дней до даты общего собрания под расписку или посредством почтовой связи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altLang="ru-RU" sz="1900" dirty="0" smtClean="0">
                <a:latin typeface="Times New Roman" pitchFamily="18" charset="0"/>
                <a:cs typeface="Times New Roman" pitchFamily="18" charset="0"/>
              </a:rPr>
              <a:t>      Если число </a:t>
            </a:r>
            <a:r>
              <a:rPr lang="ru-RU" altLang="ru-RU" sz="1900" u="sng" dirty="0" smtClean="0">
                <a:latin typeface="Times New Roman" pitchFamily="18" charset="0"/>
                <a:cs typeface="Times New Roman" pitchFamily="18" charset="0"/>
              </a:rPr>
              <a:t>превышает 100 человек</a:t>
            </a:r>
            <a:r>
              <a:rPr lang="ru-RU" altLang="ru-RU" sz="1900" dirty="0" smtClean="0">
                <a:latin typeface="Times New Roman" pitchFamily="18" charset="0"/>
                <a:cs typeface="Times New Roman" pitchFamily="18" charset="0"/>
              </a:rPr>
              <a:t>, можно уведомить через прессу при условии, что в уставе указано наименование печатного издания  и есть уведомление под расписку об этом членов и ассоциированных членов.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Вопросы повестки дня общего собрания членов должны быть конкретными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ru-RU" altLang="ru-RU" sz="19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4427984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5257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en-US" dirty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8964488" cy="836712"/>
          </a:xfrm>
          <a:solidFill>
            <a:srgbClr val="92D05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eaLnBrk="1" hangingPunct="1"/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Порядок принятия решений общим собранием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720"/>
            <a:ext cx="6372200" cy="5949280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just" eaLnBrk="1" hangingPunct="1"/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Кворум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не менее 25 %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от числа членов, но не менее 5 человек при численности менее 20 членов </a:t>
            </a:r>
          </a:p>
          <a:p>
            <a:pPr algn="just" eaLnBrk="1" hangingPunct="1"/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Ассоциированные члены- не более 20%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от числа членов (собрание ассоциированных по выбору делегатов на общее собрание)</a:t>
            </a:r>
          </a:p>
          <a:p>
            <a:pPr algn="just" eaLnBrk="1" hangingPunct="1"/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Решения принимаются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согласно закону «О с/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кооперации»: 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ru-RU" altLang="ru-RU" sz="2000" u="sng" dirty="0" smtClean="0">
                <a:latin typeface="Times New Roman" pitchFamily="18" charset="0"/>
                <a:cs typeface="Times New Roman" pitchFamily="18" charset="0"/>
              </a:rPr>
              <a:t>большинством голосов 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(если иное не установлено уставом и законом)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ru-RU" altLang="ru-RU" sz="2000" u="sng" dirty="0" smtClean="0">
                <a:latin typeface="Times New Roman" pitchFamily="18" charset="0"/>
                <a:cs typeface="Times New Roman" pitchFamily="18" charset="0"/>
              </a:rPr>
              <a:t>2/3  голосов: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устав, взносы, распределение прибыли, совершение крупных сделок, порядок предоставления кредитов, ликвидация ( и другие если это установлено уставом) 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ru-RU" altLang="ru-RU" sz="2000" u="sng" dirty="0" smtClean="0">
                <a:latin typeface="Times New Roman" pitchFamily="18" charset="0"/>
                <a:cs typeface="Times New Roman" pitchFamily="18" charset="0"/>
              </a:rPr>
              <a:t>единогласно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-  реорганизация (согласие письменно) ;</a:t>
            </a:r>
          </a:p>
          <a:p>
            <a:pPr algn="just" eaLnBrk="1" hangingPunct="1">
              <a:buNone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     неделимый фонд (если иное не установлено уставом)</a:t>
            </a:r>
          </a:p>
          <a:p>
            <a:pPr algn="just" eaLnBrk="1" hangingPunct="1"/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Члены, не внёсшие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паевой взнос в полном размере на дату собрания, права </a:t>
            </a:r>
            <a:r>
              <a:rPr lang="ru-RU" altLang="ru-RU" sz="2000" u="sng" dirty="0" smtClean="0">
                <a:latin typeface="Times New Roman" pitchFamily="18" charset="0"/>
                <a:cs typeface="Times New Roman" pitchFamily="18" charset="0"/>
              </a:rPr>
              <a:t>голоса не имеют.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980728"/>
            <a:ext cx="2627784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1579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5328592" cy="1296144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Вопросы, обязательные для рассмотрения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ежегодным годовым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общим собранием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925144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Утверждение отчёта Правления (Председателя) о производственно-хозяйственной деятельности</a:t>
            </a:r>
          </a:p>
          <a:p>
            <a:r>
              <a:rPr lang="ru-RU" dirty="0" smtClean="0"/>
              <a:t>Утверждение годовой бухгалтерской (финансовой) отчётности</a:t>
            </a:r>
          </a:p>
          <a:p>
            <a:r>
              <a:rPr lang="ru-RU" dirty="0" smtClean="0"/>
              <a:t>Утверждение отчёта об исполнении сметы доходов и расходов прошлого года, утверждение сметы на текущий год</a:t>
            </a:r>
          </a:p>
          <a:p>
            <a:r>
              <a:rPr lang="ru-RU" dirty="0" smtClean="0"/>
              <a:t>Утверждение крупных сделок, сделок по приобретению/отчуждению основных средств</a:t>
            </a:r>
          </a:p>
          <a:p>
            <a:r>
              <a:rPr lang="ru-RU" dirty="0" smtClean="0"/>
              <a:t>Одобрение сделок по получению/выдаче кредитов, сделок с заинтересованностью (если есть)</a:t>
            </a:r>
          </a:p>
          <a:p>
            <a:r>
              <a:rPr lang="ru-RU" dirty="0" smtClean="0"/>
              <a:t>Распределение прибыли</a:t>
            </a:r>
          </a:p>
          <a:p>
            <a:r>
              <a:rPr lang="ru-RU" dirty="0" smtClean="0"/>
              <a:t>Покрытие убытков (при необходимости)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88640"/>
            <a:ext cx="3384376" cy="1368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6626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en-US" dirty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5915000" cy="576064"/>
          </a:xfrm>
          <a:solidFill>
            <a:schemeClr val="accent6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eaLnBrk="1" hangingPunct="1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Оформление протокола общего собрания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712"/>
            <a:ext cx="8229600" cy="583264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Оформляется не менее чем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двух экземплярах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позднее чем через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10 дней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после окончания собрания.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Необходимые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сведения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протоколе: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1) наименование кооператива и информация о его месте нахождения;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2) место, дата и время проведения общего собрания членов кооператива;</a:t>
            </a:r>
          </a:p>
          <a:p>
            <a:pPr marL="0" indent="0"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3) дата извещения о проведении общего собрания членов кооператива и дата представления материалов, прилагаемых к повестке дня общего собрания членов кооператива;</a:t>
            </a:r>
          </a:p>
          <a:p>
            <a:pPr marL="0" indent="0"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4) общее число членов кооператива на дату извещения о проведении общего собрания членов кооператива, число присутствующих на общем собрании членов кооператива и ассоциированных членов кооператива с правом решающего голоса. </a:t>
            </a:r>
          </a:p>
          <a:p>
            <a:pPr marL="0" indent="0"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5) отметка о правомочности (неправомочности) общего собрания членов кооператива;</a:t>
            </a:r>
          </a:p>
          <a:p>
            <a:pPr marL="0" indent="0"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6) объявленная повестка дня общего собрания членов кооператива;</a:t>
            </a:r>
          </a:p>
          <a:p>
            <a:pPr marL="0" indent="0"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7) фамилия, имя, отчество и должность лица, выступающего на общем собрании членов кооператива, и основные положения его выступления;</a:t>
            </a:r>
          </a:p>
          <a:p>
            <a:pPr marL="0" indent="0"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8) результаты голосования по вопросам повестки дня общего собрания членов кооператива, решения, принятые и объявленные на этом собрании.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"/>
            <a:ext cx="2699793" cy="177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8819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651</TotalTime>
  <Words>1829</Words>
  <Application>Microsoft Office PowerPoint</Application>
  <PresentationFormat>Экран (4:3)</PresentationFormat>
  <Paragraphs>195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      Министерство сельского хозяйства и продовольствия Кировской области   Центр компетенций в сфере сельскохозяйственной кооперации и поддержки фермеров Кировской области, созданный в организационной структуре  Кировского областного государственного бюджетного учреждения «Центр сельскохозяйственного консультирования «Клевера Нечерноземья»    Методические рекомендации  по  организация деятельности сельскохозяйственных потребительских кооперативов  </vt:lpstr>
      <vt:lpstr>Ст.11 закона 193-фз «О с/х кооперации»</vt:lpstr>
      <vt:lpstr>Дополнительные требования Устава к членам (Положение о хозяйственной деятельности)</vt:lpstr>
      <vt:lpstr>Структура органов управления</vt:lpstr>
      <vt:lpstr>Управление и контроль </vt:lpstr>
      <vt:lpstr>Созыв общего собрания  (ст.21, 22 закона «О с/х кооперации»)</vt:lpstr>
      <vt:lpstr>Порядок принятия решений общим собранием</vt:lpstr>
      <vt:lpstr>Вопросы, обязательные для рассмотрения ежегодным годовым  общим собранием</vt:lpstr>
      <vt:lpstr>Оформление протокола общего собрания</vt:lpstr>
      <vt:lpstr>Дополнительные требования к протоколу общего собрания (ст.24 193-ФЗ)</vt:lpstr>
      <vt:lpstr>Сделки кооператива  ст.38 закона «О с/х кооперации»</vt:lpstr>
      <vt:lpstr>Признаки конфликта интересов по сделке</vt:lpstr>
      <vt:lpstr>Требования к сделке, в которой усматривается конфликт интересов</vt:lpstr>
      <vt:lpstr>Порядок приема в члены</vt:lpstr>
      <vt:lpstr>Прекращение членства  (ст. 16 закона 193-фз).</vt:lpstr>
      <vt:lpstr>Исключение из членов  (ст.17 закона 193-фз)</vt:lpstr>
      <vt:lpstr>Слайд 17</vt:lpstr>
      <vt:lpstr>Ответственность председателя, Правления и исполнительного директора</vt:lpstr>
      <vt:lpstr>Субсидиарная ответственность членов СПоК</vt:lpstr>
      <vt:lpstr>Контакты: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Владелец</cp:lastModifiedBy>
  <cp:revision>225</cp:revision>
  <dcterms:created xsi:type="dcterms:W3CDTF">2017-12-02T06:58:34Z</dcterms:created>
  <dcterms:modified xsi:type="dcterms:W3CDTF">2020-11-11T12:15:12Z</dcterms:modified>
</cp:coreProperties>
</file>