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3" r:id="rId3"/>
    <p:sldId id="257" r:id="rId4"/>
    <p:sldId id="264" r:id="rId5"/>
    <p:sldId id="265" r:id="rId6"/>
    <p:sldId id="274" r:id="rId7"/>
    <p:sldId id="258" r:id="rId8"/>
    <p:sldId id="259" r:id="rId9"/>
    <p:sldId id="260" r:id="rId10"/>
    <p:sldId id="261" r:id="rId11"/>
    <p:sldId id="262" r:id="rId12"/>
    <p:sldId id="266" r:id="rId13"/>
    <p:sldId id="267" r:id="rId14"/>
    <p:sldId id="268" r:id="rId15"/>
    <p:sldId id="271" r:id="rId16"/>
    <p:sldId id="272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4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77072"/>
            <a:ext cx="7169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Формы документов, входящих в состав заявок на участие в конкурсе «АГРОСТАРТАП»</a:t>
            </a:r>
            <a:endParaRPr lang="ru-RU" sz="3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un9-57.userapi.com/c639420/v639420729/8932/xseu1_oE6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143" cy="23039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6165304"/>
            <a:ext cx="273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май 2021 год, г. Киров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2129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11 мая по 9 июня – прием заявок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468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Копия приказа о приеме на работу главбуха –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заявитель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КФХ юр. лицо.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s://rusinfo.info/wp-content/uploads/1/f/0/1f02ca1cfdc7c98ec292194dbb2df9c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656184" cy="1656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1772816"/>
            <a:ext cx="716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 Документы, подтверждающие соответствие заявителя критериям оценки заявителей, могут быть представлены по инициативе заявителя: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3691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7.1. копии техпаспортов на с/</a:t>
            </a: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технику, самоходные с/</a:t>
            </a: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машины, грузовые автомобили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249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7.2. копии документов, удостоверяющих </a:t>
            </a: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госрегистрацию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права собственности  или права аренды земельного участка на срок не менее 3 лет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69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7.3. копии документов, удостоверяющих регистрацию права собственности заявителя на объект недвижимого имущества для производства, хранения и переработки с/</a:t>
            </a: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продукции, подлежащий ремонту и (или) переустройству за счет средств гранта либо используемый для осуществления производственной деятельности заявителем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348880"/>
            <a:ext cx="133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инициатива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65104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7.4. выписка из </a:t>
            </a: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похозяйственной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книги, заверенная главой местной администрации, о ведении заявителем или совместном ведении ЛПХ в течение не менее 3 лет или копия 1-й страницы и страниц с указанием сведений о работе трудовой книжки заявителя либо основная информация о трудовой деятельности и трудовом стаже заявителя (ЭТК – подписывается усиленной квалифицированной электронной подписью) 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61248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7.5. фотографии производственных помещений (в том числе объектов незавершенного строительства), сельскохозяйственных животных и техники, принадлежащих заявителю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41277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8.1 . копия протокола общего организационного собрания членов кооператива, заверенная его председателем;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Перечень дополнительных документов, если КФХ или ИП, являющиеся членом кооператива, либо гражданин РФ, который обязуется вступить в кооператив, планирует направить не менее 25% и не более 50% средств гранта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на формирование неделимого фонда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такого кооператива: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87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8.2. выписки из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похозяйственных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книг об учете личных подсобных хозяйств граждан, являвшихся членами кооператива на дату его создания, выданные администрациями соответствующих муниципальных образований;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92494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8.3.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копии бухгалтерской отчетности организаций, ИП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(кроме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являвшихся членами кооператива на дату его создания, составленной по форме, установленной Министерством сельского хозяйства РФ. Если указанные организации и ИП не составляют в соответствии с законодательством РФ бухгалтерскую отчетность, то представляются копии документов, в которых ведется налоговый учет доходов и расходов, и копии налоговой отчетности с отметками налоговых органов о ее принятии;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581128"/>
            <a:ext cx="87129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8.4.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справка об осуществлении деятельности кооператива на сельской территории или на территории сельской агломерации Кировской области с указанием производственных объектов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предназначенных для заготовки, хранения, подработки, переработки, сортировки, убоя, первичной переработки, охлаждения, подготовки к реализации, погрузки, разгрузки сельскохозяйственной продукции, выданная администрацией соответствующего муниципального образования по состоянию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1-е число месяца подачи заявки на участие в конкурсе.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98072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8. Документы, подтверждающие соответствие кооператива требованиям, установленным подпунктами 2.4.1 – 2.4.4 подпункта 2.4 пункта 2 Порядка предоставления грантов «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(прил. 1 постановления Правительства КО от 30.04.2021 № 224-П)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69269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9.1. реестр членов кооператива по состоянию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1-е число месяца подачи заявки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участие в конкурсе;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9.2. выписки из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похозяйственных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книг об учете личных подсобных хозяйств граждан, являвшихся членами кооператива на 1-е число месяца подачи заявки на участие в конкурсе, выданные администрациями муниципальных образований;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9. Документы, подтверждающие соответствие кооператива требованиям, установленным подпунктом 2.4.6 подпункта 2.4 пункта 2 Порядка предоставления грантов «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(прил. 1 постановления Правительства КО от 30.04.2021 № 224-П)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9.3.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копии бухгалтерской отчетности организаций, ИП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(кроме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являвшихся членами кооператива на дату его создания, составленной по форме, установленной Министерством сельского хозяйства РФ. Если указанные организации и ИП не составляют в соответствии с законодательством РФ бухгалтерскую отчетность, то представляются копии документов, в которых ведется налоговый учет доходов и расходов, и копии налоговой отчетности с отметками налоговых органов о ее принятии;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89040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9.4. утвержденный кооперативом бизнес-план по форме согласно приложению № 3 (для кооперативов с организацией учета на давальческом сырье) или приложению № 4 (для кооперативов с организацией учета затрат на приобретение сырья)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(представляется на бумажном и электронном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носителях);</a:t>
            </a:r>
            <a:endParaRPr lang="ru-RU" sz="16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86916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9.5.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копия протокола общего собрания членов кооператива о принятии КФХ или ИП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планирующего направить не менее 25% и не более 50% средств гранта на формирование неделимого фонда кооператива, в члены вышеуказанного кооператива; 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116632"/>
            <a:ext cx="59766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9.6.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справки об отсутствии (наличии) у кооператива задолженности по налогам (сборам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по страховым взносам и начисленным по ним пеням и штрафам, выданные налоговым органом и региональным отделением Фонда социального страхования Российской Федерации, на учете в которых состоит кооператив, по состоянию на дату подачи заявки на участие в конкурсе (могут быть представлены по инициативе кооператива);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204864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9.7.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справка о состоянии расчетов по налогам, сборам, страховым взносам, пеням, штрафам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процентам организаций и индивидуальных предпринимателей по форме, утвержденной приложением № 1 или приложением № 4 к приказу Министерства финансов Российской Федерации и Федеральной налоговой службы от 28.12.2016 № ММВ-7-17/722@, – в случае если у кооператива имеется задолженность по налогам (сборам), по страховым взносам и начисленным по ним пеням и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штрафам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(см. выше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6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КНД </a:t>
            </a:r>
            <a:r>
              <a:rPr lang="ru-RU" sz="16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1160080)</a:t>
            </a:r>
            <a:endParaRPr lang="ru-RU" sz="16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908720"/>
            <a:ext cx="27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Указанные справки, в том числе и полученные налогоплательщиком в электронной форме по телекоммуникационным каналам связи, должны быть заверены налоговым органом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581128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9.8. справка, содержащая сведения о фамилиях, именах, отчествах членов правления и главного бухгалтера кооператива, подписанная председателем кооператива;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15719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9.9.положительное заключение ревизионного союза о деятельности кооператива за отчетный период, содержащее сведения о соблюдении кооперативом требования по выполнению работ и оказанию услуг для членов кооператива в объеме не менее 50%; 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504" y="5949280"/>
            <a:ext cx="89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9.10. справка (уведомление) о членстве кооператива в ревизионном союзе (на дату подачи заявки на участие в конкурсе).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Опись представленных документов по форме  (в 2 экземплярах).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916832"/>
          <a:ext cx="8280920" cy="3905396"/>
        </p:xfrm>
        <a:graphic>
          <a:graphicData uri="http://schemas.openxmlformats.org/drawingml/2006/table">
            <a:tbl>
              <a:tblPr/>
              <a:tblGrid>
                <a:gridCol w="369249"/>
                <a:gridCol w="5463399"/>
                <a:gridCol w="1800200"/>
                <a:gridCol w="648072"/>
              </a:tblGrid>
              <a:tr h="357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документа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Реквизиты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документа ** (указывается номер и дата)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Количество листов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Заявление на участие в конкурсе по отбору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заявителей для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предоставления грантов «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Агростартап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» из областного бюджета на создание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 (или)  развитие хозяйств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Иванова Ивана Ивановича</a:t>
                      </a:r>
                      <a:endParaRPr lang="ru-RU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 15.05.2021 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 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Копия свидетельства о постановке на учет в налоговом органе физического лица по месту жительства на территории Российской Федерации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 21.03.2002 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серия 43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 330572861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Копия паспорта гражданина РФ Иванова Ивана Ивановича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серия 34 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 066235 выдан 22.12.2012 ТП УФМС России по Кировской области 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Выписка из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похозяйственной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книги  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01.05.2021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 146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Копия трудовой книжки Иванова Ивана Ивановича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ТК-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 3593320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Бизнес–план по созданию и (или) развитию хозяйства «Откорм крупного рогатого скота»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15.05.2021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Справка об исполнении налогоплательщиком (плательщиком сбора, плательщиком страховых взносов, налоговым агентом) обязанности по уплате налогов, сборов, страховых взносов, пеней, штрафов, процентов 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 состоянию на 15.05.2021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 963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Локальный сметный расчет на строительство фермы КРС с приложением с приложением чертежей и модели здания 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10.05.2021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16016" y="558552"/>
            <a:ext cx="4283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Конкурсная комиссия по проведению конкурса по отбору заявителей для предоставления грантов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Агростартап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536" y="1196752"/>
            <a:ext cx="84249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представленных документов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/>
              </a:rPr>
              <a:t>*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участия в конкурсе по отбору заявителей для предоставления грантов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Агростартап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965448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крестьянского (фермерского)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хозяйства, индивидуальный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предприниматель или гражданин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Российской Федерации        _________________ 	  ____И.И. ИВАНОВ _____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       (подпись)	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332656"/>
          <a:ext cx="8208912" cy="2759076"/>
        </p:xfrm>
        <a:graphic>
          <a:graphicData uri="http://schemas.openxmlformats.org/drawingml/2006/table">
            <a:tbl>
              <a:tblPr/>
              <a:tblGrid>
                <a:gridCol w="369249"/>
                <a:gridCol w="5463399"/>
                <a:gridCol w="1800200"/>
                <a:gridCol w="576064"/>
              </a:tblGrid>
              <a:tr h="357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документа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Реквизиты документа **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Количество листов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Копия договора аренды земельного участка с приложением Выписки из единого государственного реестра недвижимости об основных характеристиках и зарегистрированных правах на объект недвижимости от 06.02.2021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06.02.2021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№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Дата регистрации 26.02.2021 номер регистрации 43:06:360701:554-43/010/2020-1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Копия договора купли-продажи транспортных средств с приложением: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Акта приема-передачи транспортного средства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Акта приема-передачи транспортного средства  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 3 от 17.02.2020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 1 от 17.02.2020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2 от 17.02.2020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Копия паспорта самоходной машины и других видов техники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RU CB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334756 от 13.02.2020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Копия паспорта самоходной машины и других видов техники 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RU CB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334757 от 13.02.2020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Копия протокола внеочередного общего собрания членов СППК «Комета» 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15.05.2021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13874" marR="13874" marT="22824" marB="228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3212976"/>
            <a:ext cx="835292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крестьянского (фермерского)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хозяйства, индивидуальный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предприниматель или гражданин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Российской Федерации        _________________ 	  ____И.И. ИВАНОВ 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       (подпись)			           (инициалы, фамилия)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М.П. (при наличии)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Приняты документы в соответствии с описью 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(дата)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	______________		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(должность гражданского служащего                            (подпись)                             (инициалы, фамилия)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министерства, принявшего документы)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0932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случае, если опись представленных документов составлена более чем на одном листе, внизу каждого листа ставится подпись заявителя и листы нумеруются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Общие документы\ПРЕЗЕНТАЦИИ 2021\инн011.jpg"/>
          <p:cNvPicPr>
            <a:picLocks noChangeAspect="1" noChangeArrowheads="1"/>
          </p:cNvPicPr>
          <p:nvPr/>
        </p:nvPicPr>
        <p:blipFill>
          <a:blip r:embed="rId2" cstate="print"/>
          <a:srcRect l="17842" t="7230" r="5115" b="14761"/>
          <a:stretch>
            <a:fillRect/>
          </a:stretch>
        </p:blipFill>
        <p:spPr bwMode="auto">
          <a:xfrm>
            <a:off x="755576" y="260648"/>
            <a:ext cx="4032448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53484" y="2852936"/>
            <a:ext cx="399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правильно заверять документы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932040" y="3284984"/>
            <a:ext cx="244827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99844"/>
            <a:ext cx="8352928" cy="21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Документы, должны быть прошиты, пронумерованы и заверены подписью заявителя.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Документы, подтверждающие соответствие кооператива требованиям, должны быть заверены подписью председателя кооператива, членом которого является заявитель.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7504" y="4628258"/>
            <a:ext cx="90364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Подчистки и исправления в документах не допускаются, за исключением исправлений, заверенных подписью заявителя.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представлении документов, требующих заверения и состоящих из нескольких листов,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заверяется каждый лист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glavkniga.ru/images/digit/_elver/formulas/2012_17_83_86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68051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8-(8332) 64-02-56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8518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Ба̀тюсь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Алёна Дмитриевна тел. 64-99-98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бухгалтер, консультант: Малафеева Ольга Геннадьевна  тел. 64-01-91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2852936"/>
            <a:ext cx="5593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работы понедельник - четверг с 08.00 до 17.00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пятница с 08.00 до 16.00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 с 12.00 до 12.45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29309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Просьба заранее сообщать о приезде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bsmi.ru/upload/iblock/f61/f612043aa9d8ab73ec0321cd0847c8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620688"/>
            <a:ext cx="335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30.04.2021 № 224-П «О предоставлении грантов «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49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Заявитель лично, через представителя либо посредством почтовой связи не позднее 30 календарных дней со дня начала приема заявок на участие в конкурсе представляет в министерство заявку на участие в конкурсе, в состав которой входят: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Заявление по форме, утвержденной правовым актом министерства, содержащее согласие на публикацию (размещение) в сети «Интернет» информации об участнике конкурса.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34056" t="16313" r="29815" b="8230"/>
          <a:stretch>
            <a:fillRect/>
          </a:stretch>
        </p:blipFill>
        <p:spPr bwMode="auto">
          <a:xfrm>
            <a:off x="323528" y="1603622"/>
            <a:ext cx="4066738" cy="47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4450" t="17234" r="29719" b="9267"/>
          <a:stretch>
            <a:fillRect/>
          </a:stretch>
        </p:blipFill>
        <p:spPr bwMode="auto">
          <a:xfrm>
            <a:off x="4644008" y="1556792"/>
            <a:ext cx="430607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4844" t="16533" r="31187" b="17781"/>
          <a:stretch>
            <a:fillRect/>
          </a:stretch>
        </p:blipFill>
        <p:spPr bwMode="auto">
          <a:xfrm>
            <a:off x="323528" y="476672"/>
            <a:ext cx="397205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35044" t="63966" r="30307" b="11999"/>
          <a:stretch>
            <a:fillRect/>
          </a:stretch>
        </p:blipFill>
        <p:spPr bwMode="auto">
          <a:xfrm>
            <a:off x="323528" y="5013176"/>
            <a:ext cx="40324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 l="34256" t="16100" r="29126" b="5501"/>
          <a:stretch>
            <a:fillRect/>
          </a:stretch>
        </p:blipFill>
        <p:spPr bwMode="auto">
          <a:xfrm>
            <a:off x="4355976" y="404664"/>
            <a:ext cx="46638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4844" t="23533" r="29719" b="28867"/>
          <a:stretch>
            <a:fillRect/>
          </a:stretch>
        </p:blipFill>
        <p:spPr bwMode="auto">
          <a:xfrm>
            <a:off x="395536" y="260648"/>
            <a:ext cx="41764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221088"/>
            <a:ext cx="2592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Бизнес-план, утвержденный заявителем, по форме, установленной правовым актом министерства (на бумажном и электронном носителях).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Общие документы\ПРЕЗЕНТАЦИИ 2021\бп012.jpg"/>
          <p:cNvPicPr>
            <a:picLocks noChangeAspect="1" noChangeArrowheads="1"/>
          </p:cNvPicPr>
          <p:nvPr/>
        </p:nvPicPr>
        <p:blipFill>
          <a:blip r:embed="rId3" cstate="print"/>
          <a:srcRect l="9172" t="3334" r="1403" b="14991"/>
          <a:stretch>
            <a:fillRect/>
          </a:stretch>
        </p:blipFill>
        <p:spPr bwMode="auto">
          <a:xfrm>
            <a:off x="5076056" y="332656"/>
            <a:ext cx="3744416" cy="4704522"/>
          </a:xfrm>
          <a:prstGeom prst="rect">
            <a:avLst/>
          </a:prstGeom>
          <a:noFill/>
        </p:spPr>
      </p:pic>
      <p:pic>
        <p:nvPicPr>
          <p:cNvPr id="6" name="Picture 2" descr="https://cdn.pixabay.com/photo/2012/04/02/16/08/arrow-24845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59832" y="4797152"/>
            <a:ext cx="2232248" cy="1368152"/>
          </a:xfrm>
          <a:prstGeom prst="rect">
            <a:avLst/>
          </a:prstGeom>
          <a:noFill/>
        </p:spPr>
      </p:pic>
      <p:pic>
        <p:nvPicPr>
          <p:cNvPr id="1028" name="Picture 4" descr="https://vikasgift.ru/d/3000/d/7537.55.8%D0%B3%D0%B1__1__1000x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058000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Копия соглашения о создании КФХ, заверенная главой КФХ (если КФХ создано более одним гражданином)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88640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Копия свидетельства о постановке на учет физ.лица в налоговом органе на территории КО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Общие документы\ПРЕЗЕНТАЦИИ 2021\инн011.jpg"/>
          <p:cNvPicPr>
            <a:picLocks noChangeAspect="1" noChangeArrowheads="1"/>
          </p:cNvPicPr>
          <p:nvPr/>
        </p:nvPicPr>
        <p:blipFill>
          <a:blip r:embed="rId2" cstate="print"/>
          <a:srcRect l="17842" t="7230" r="5115" b="14761"/>
          <a:stretch>
            <a:fillRect/>
          </a:stretch>
        </p:blipFill>
        <p:spPr bwMode="auto">
          <a:xfrm>
            <a:off x="5004048" y="1268760"/>
            <a:ext cx="3744416" cy="52154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332656"/>
            <a:ext cx="421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35237" t="20034" r="32082" b="4903"/>
          <a:stretch>
            <a:fillRect/>
          </a:stretch>
        </p:blipFill>
        <p:spPr bwMode="auto">
          <a:xfrm>
            <a:off x="539552" y="1412776"/>
            <a:ext cx="378994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Копия 2-й, 3-й страниц и страниц с указанием последнего места регистрации паспорта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293096"/>
            <a:ext cx="7272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Справки об отсутствии (наличии) задолженности по налогам (сборам), по страховым взносам и начисленным по ним пеням и штрафам (ИФНС и региональное отделение ФСС), по состоянию 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дату подачи заявки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участие в конкурсе – такие как: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rusinfo.info/wp-content/uploads/1/f/0/1f02ca1cfdc7c98ec292194dbb2df9c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1008112" cy="1008112"/>
          </a:xfrm>
          <a:prstGeom prst="rect">
            <a:avLst/>
          </a:prstGeom>
          <a:noFill/>
        </p:spPr>
      </p:pic>
      <p:pic>
        <p:nvPicPr>
          <p:cNvPr id="5122" name="Picture 2" descr="https://cdn.pixabay.com/photo/2012/04/02/16/08/arrow-24845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373216"/>
            <a:ext cx="1515569" cy="1484784"/>
          </a:xfrm>
          <a:prstGeom prst="rect">
            <a:avLst/>
          </a:prstGeom>
          <a:noFill/>
        </p:spPr>
      </p:pic>
      <p:pic>
        <p:nvPicPr>
          <p:cNvPr id="5124" name="Picture 4" descr="http://cdn01.ru/files/users/images/e6/83/e6830b8edb733f5cafa1b6342ba10f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1152128" cy="1632910"/>
          </a:xfrm>
          <a:prstGeom prst="rect">
            <a:avLst/>
          </a:prstGeom>
          <a:noFill/>
        </p:spPr>
      </p:pic>
      <p:pic>
        <p:nvPicPr>
          <p:cNvPr id="5126" name="Picture 6" descr="https://help.getarent.ru/s/attachments/30304/2/2/6320140c634b225646a7221fa9fb1e34.jpg"/>
          <p:cNvPicPr>
            <a:picLocks noChangeAspect="1" noChangeArrowheads="1"/>
          </p:cNvPicPr>
          <p:nvPr/>
        </p:nvPicPr>
        <p:blipFill>
          <a:blip r:embed="rId5" cstate="print"/>
          <a:srcRect r="864" b="11419"/>
          <a:stretch>
            <a:fillRect/>
          </a:stretch>
        </p:blipFill>
        <p:spPr bwMode="auto">
          <a:xfrm>
            <a:off x="2195736" y="980728"/>
            <a:ext cx="2232248" cy="2661526"/>
          </a:xfrm>
          <a:prstGeom prst="rect">
            <a:avLst/>
          </a:prstGeom>
          <a:noFill/>
        </p:spPr>
      </p:pic>
      <p:pic>
        <p:nvPicPr>
          <p:cNvPr id="5128" name="Picture 8" descr="http://torrentgo.ru/_ld/234/96854381.png"/>
          <p:cNvPicPr>
            <a:picLocks noChangeAspect="1" noChangeArrowheads="1"/>
          </p:cNvPicPr>
          <p:nvPr/>
        </p:nvPicPr>
        <p:blipFill>
          <a:blip r:embed="rId6" cstate="print"/>
          <a:srcRect l="50924" t="10177" r="10489" b="39195"/>
          <a:stretch>
            <a:fillRect/>
          </a:stretch>
        </p:blipFill>
        <p:spPr bwMode="auto">
          <a:xfrm>
            <a:off x="5076056" y="980728"/>
            <a:ext cx="3672408" cy="26099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5301208"/>
            <a:ext cx="13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инициатива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1484784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29249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2371" t="8827" r="31373" b="16498"/>
          <a:stretch>
            <a:fillRect/>
          </a:stretch>
        </p:blipFill>
        <p:spPr bwMode="auto">
          <a:xfrm>
            <a:off x="683568" y="1052736"/>
            <a:ext cx="7848872" cy="472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5.1. При наличии задолженностей заявитель предоставляет справку о состоянии расчетов по налогам, сборам, страховым взносам, пеням, штрафам, % организаций и ИП по форме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заявитель КФХ или ИП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87727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Форма по КНД 1160080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381328"/>
            <a:ext cx="86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Заверить налоговым органом как бумажный, так и электронный носитель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6" descr="https://www.pngkey.com/png/detail/503-5039602_exclamation-mark-png-transparent-signo-de-exclamacion-animado.png"/>
          <p:cNvPicPr>
            <a:picLocks noChangeAspect="1" noChangeArrowheads="1"/>
          </p:cNvPicPr>
          <p:nvPr/>
        </p:nvPicPr>
        <p:blipFill>
          <a:blip r:embed="rId3" cstate="print"/>
          <a:srcRect l="27191" t="6028" r="26712" b="4748"/>
          <a:stretch>
            <a:fillRect/>
          </a:stretch>
        </p:blipFill>
        <p:spPr bwMode="auto">
          <a:xfrm>
            <a:off x="0" y="5157192"/>
            <a:ext cx="759962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5.2. При наличии задолженностей заявитель предоставляет справку о состоянии расчетов по налогам, сборам, страховым взносам, пеням, штрафам, % физических лиц, не являющихся ИП, по форме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заявитель гражданин РФ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870" t="18161" r="39624" b="11164"/>
          <a:stretch>
            <a:fillRect/>
          </a:stretch>
        </p:blipFill>
        <p:spPr bwMode="auto">
          <a:xfrm>
            <a:off x="971600" y="1237371"/>
            <a:ext cx="7128792" cy="484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5856" y="609329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по КНД 1160081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63813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Заверить налоговым органом как бумажный, так и электронный носитель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90" name="Picture 6" descr="https://www.pngkey.com/png/detail/503-5039602_exclamation-mark-png-transparent-signo-de-exclamacion-animado.png"/>
          <p:cNvPicPr>
            <a:picLocks noChangeAspect="1" noChangeArrowheads="1"/>
          </p:cNvPicPr>
          <p:nvPr/>
        </p:nvPicPr>
        <p:blipFill>
          <a:blip r:embed="rId3" cstate="print"/>
          <a:srcRect l="27191" t="6028" r="26712" b="4748"/>
          <a:stretch>
            <a:fillRect/>
          </a:stretch>
        </p:blipFill>
        <p:spPr bwMode="auto">
          <a:xfrm>
            <a:off x="179512" y="5157192"/>
            <a:ext cx="759962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1759</Words>
  <Application>Microsoft Office PowerPoint</Application>
  <PresentationFormat>Экран (4:3)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43</cp:revision>
  <dcterms:created xsi:type="dcterms:W3CDTF">2021-05-06T08:41:02Z</dcterms:created>
  <dcterms:modified xsi:type="dcterms:W3CDTF">2021-05-13T06:20:45Z</dcterms:modified>
</cp:coreProperties>
</file>