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1" r:id="rId4"/>
    <p:sldId id="268" r:id="rId5"/>
    <p:sldId id="272" r:id="rId6"/>
    <p:sldId id="267" r:id="rId7"/>
    <p:sldId id="266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>
        <p:scale>
          <a:sx n="90" d="100"/>
          <a:sy n="90" d="100"/>
        </p:scale>
        <p:origin x="-140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B593D-B954-4A77-86DB-5375846EC92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4758E-6AC8-4F3D-8F5F-0BEC0E92D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7948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249F2-F1D4-41BF-9AB2-C9B3FAC71538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A04D7-9F5E-4365-A10D-19A87AE0D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546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A04D7-9F5E-4365-A10D-19A87AE0D36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189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2C3D-755A-47E1-8C76-9B636F2CE4F6}" type="datetime1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Юрисконсульт, консультатн Худякова Елена Витальевна тел. (8332) 64-69-34 КОГБУ "ЦСХК "Клевера Нечерноземья"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3A81-17D9-4078-B26A-A77DF43AE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326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4AFF-2732-4739-8C86-BDE7E159F615}" type="datetime1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Юрисконсульт, консультатн Худякова Елена Витальевна тел. (8332) 64-69-34 КОГБУ "ЦСХК "Клевера Нечерноземья"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3A81-17D9-4078-B26A-A77DF43AE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49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3B96-2DA1-40DD-9B51-A9077C737E33}" type="datetime1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Юрисконсульт, консультатн Худякова Елена Витальевна тел. (8332) 64-69-34 КОГБУ "ЦСХК "Клевера Нечерноземья"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3A81-17D9-4078-B26A-A77DF43AE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58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38B4-6AB5-4FDC-9814-4556162A754A}" type="datetime1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Юрисконсульт, консультатн Худякова Елена Витальевна тел. (8332) 64-69-34 КОГБУ "ЦСХК "Клевера Нечерноземья"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3A81-17D9-4078-B26A-A77DF43AE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11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E4DB-BBD2-41A4-94EB-592524A9BD54}" type="datetime1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Юрисконсульт, консультатн Худякова Елена Витальевна тел. (8332) 64-69-34 КОГБУ "ЦСХК "Клевера Нечерноземья"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3A81-17D9-4078-B26A-A77DF43AE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0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2C1-0117-4FF0-8ED1-27128FC627FC}" type="datetime1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Юрисконсульт, консультатн Худякова Елена Витальевна тел. (8332) 64-69-34 КОГБУ "ЦСХК "Клевера Нечерноземья"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3A81-17D9-4078-B26A-A77DF43AE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64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8263-A894-40DF-95E1-82556F4FEFB4}" type="datetime1">
              <a:rPr lang="ru-RU" smtClean="0"/>
              <a:t>13.05.2021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Юрисконсульт, консультатн Худякова Елена Витальевна тел. (8332) 64-69-34 КОГБУ "ЦСХК "Клевера Нечерноземья"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3A81-17D9-4078-B26A-A77DF43AE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2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02B1-8BC6-424B-8D4D-23DBCFE81C22}" type="datetime1">
              <a:rPr lang="ru-RU" smtClean="0"/>
              <a:t>13.05.2021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Юрисконсульт, консультатн Худякова Елена Витальевна тел. (8332) 64-69-34 КОГБУ "ЦСХК "Клевера Нечерноземья"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3A81-17D9-4078-B26A-A77DF43AE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34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FAE1-94B7-41FD-A3B5-775E6E778244}" type="datetime1">
              <a:rPr lang="ru-RU" smtClean="0"/>
              <a:t>13.05.2021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Юрисконсульт, консультатн Худякова Елена Витальевна тел. (8332) 64-69-34 КОГБУ "ЦСХК "Клевера Нечерноземья"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3A81-17D9-4078-B26A-A77DF43AE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59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C2D5-F622-4A99-936D-583FAC23FC36}" type="datetime1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Юрисконсульт, консультатн Худякова Елена Витальевна тел. (8332) 64-69-34 КОГБУ "ЦСХК "Клевера Нечерноземья"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3A81-17D9-4078-B26A-A77DF43AE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61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2973-0964-4DE7-98A6-801C18ACA5B4}" type="datetime1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Юрисконсульт, консультатн Худякова Елена Витальевна тел. (8332) 64-69-34 КОГБУ "ЦСХК "Клевера Нечерноземья"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3A81-17D9-4078-B26A-A77DF43AE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47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4000"/>
            <a:lum/>
          </a:blip>
          <a:srcRect/>
          <a:stretch>
            <a:fillRect l="-35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B7C41-78B8-41CD-B2F4-26AD454822E4}" type="datetime1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Юрисконсульт, консультатн Худякова Елена Витальевна тел. (8332) 64-69-34 КОГБУ "ЦСХК "Клевера Нечерноземья"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33A81-17D9-4078-B26A-A77DF43AE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40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4000"/>
            <a:lum/>
          </a:blip>
          <a:srcRect/>
          <a:stretch>
            <a:fillRect l="-35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2160239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Гранты «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Агростартап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создание и (или) развитие хозяйств из областного бюджета Кировской области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– новые постоянные рабочие месте, объем производства и реализации с/х продукции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420888"/>
            <a:ext cx="8496944" cy="4104456"/>
          </a:xfrm>
        </p:spPr>
        <p:txBody>
          <a:bodyPr>
            <a:normAutofit/>
          </a:bodyPr>
          <a:lstStyle/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основания: 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постановление правительства Кировской области от 30.04.2021 № 224-П «О предоставлении грантов «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Агростартап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из областного бюджета на создание  и (или) развитие хозяйств»;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</a:t>
            </a:r>
            <a:r>
              <a:rPr lang="ru-RU" sz="19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аспоряжение министерства сельского хозяйства и продовольствия Кировской области от 19.07.2019 № 68 «О представлении и рассмотрении документов для предоставления крестьянским (фермерским) хозяйствам грантов «</a:t>
            </a:r>
            <a:r>
              <a:rPr lang="ru-RU" sz="1900" b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Агростартап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9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из областного бюджета на создание и (или) развитие крестьянских (фермерских) хозяйств;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распоряжение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инистерства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хозяйства и продовольствия Кировской области от 14 мая 2020 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49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перечня сельских территорий Кировской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области».</a:t>
            </a:r>
            <a:endParaRPr lang="ru-RU" sz="19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Юрисконсульт, консультатн Худякова Елена Витальевна тел. (8332) 64-69-34 КОГБУ "ЦСХК "Клевера Нечерноземья"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439-7273-443F-AD11-3FB0DB6651D3}" type="datetime1">
              <a:rPr lang="ru-RU" smtClean="0"/>
              <a:t>13.05.2021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97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l="-35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предоставляет грант?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Грант предоставляет министерство сельского хозяйства и продовольствия Кировской области только 1 раз на финансовое обеспечение части затрат (до 90%) в целях реализации бизнес-плана, предусматривающий создание 1 рабочего места на каждые 2 млн. рублей,  ежегодно в соответствии с результатами проведенного конкурса.    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Конкурсный отбор проходит в 2 этапа: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1-й этап – оценка документов заявленным требованиям, их проверка, в том числе путем межведомственного взаимодействия, присвоение баллов по заявленным позициям не менее 15 баллов; 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2-й этап – собеседование (лично или видео-конференц-связь), формирование рейтинга участников с оценкой критериев бизнес-планов заявителей, определяет рекомендуемый размер гранта.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 дня до начала приема заявок на участие в конкурсе министерство размещает на своем сайте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http://dsx-kirov.ru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объявление о проведении конкурса, которое содержит требования к участникам, порядок отзыва и возврата заявок, правила рассмотрения и оценки заявок и иные данные. Заявки принимаются в течении 30 дней лично (через представителя) или почтовым отправлением. Документы прошиваются, нумеруются и заверяются  подписью заявителя.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Выделенные средства гранта используются в течении 18 месяцев со дня их поступления на лицевой счет в УФК по КО.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Юрисконсульт, консультатн Худякова Елена Витальевна тел. (8332) 64-69-34 КОГБУ "ЦСХК "Клевера Нечерноземья"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FADB-6A3E-4832-B188-D88C0336D228}" type="datetime1">
              <a:rPr lang="ru-RU" smtClean="0"/>
              <a:t>13.05.2021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20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 предоставляется грант?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Физическим лицам – гражданам РФ, зарегистрированным на сельской территории (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сельской агломерации), планирующий заниматься предпринимательской деятельностью в сфере с/х;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Главы крестьянских (фермерских) хозяйств или индивидуальные предприниматели в сфере производства и (или) переработки с/х продукции, планирующие развивать свою деятельность;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Сельскохозяйственные потребительские кооперативы (исключение кредитные), созданные в соответствии с ФЗ от 08.12.1995 №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193-ФЗ            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сельскохозяйственной кооперации», являющиеся СМП, планирующие увеличить неделимый фонд.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38B4-6AB5-4FDC-9814-4556162A754A}" type="datetime1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Юрисконсульт, консультатн Худякова Елена Витальевна тел. (8332) 64-69-34 КОГБУ "ЦСХК "Клевера Нечерноземья"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45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l="-35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16632"/>
            <a:ext cx="7560840" cy="64087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1) приобретение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з/у  из земель с/х назначения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Данное направление расходования средств гранта должно подтверждаться договором купли-продажи з/у и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гос.регистрацией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права собственности, документ об оплате;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разработка проектной документации для строительства или реконструкции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производственных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складских зданий, объектов, предназначенных для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хранения и переработки с/х продукции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Подтверждение – договор на изготовление проектной документации, акт сдачи-приемки выполненных проектных работ, положительной экспертизы проектной документации (если является обязательной), положительный результата проверки достоверности определения сметной стоимости работ,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 об оплате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приобретение, строительство, ремонт, модернизацию и (или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переустройство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производственных и складских зданий, помещений,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пристроек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сооружений, необходимых для производства, хранения и переработки сельскохозяйственной продукции;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Подтверждение – договор купли-продажи (модульный объект),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гос.регистрация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сделки (объект отвечающий капитальному строительству). Локальные сметы – на строительство, модернизацию, переустройство. Сметы, составленные на основании дефектной ведомости – для ремонта, договор подряда работ, акты о приемки выполненных работ КС-2, КС-3, товарные накладные на материалы и т.п.,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об оплате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4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подключение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производственных и складских зданий, помещений, пристроек и (или) сооружений, необходимых для производства, хранения и переработки с/х продукции, к электрическим, водо-, газо- и теплопроводным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сетям (до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млн.рублей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). Документы – договора на подключение, локальные сметы, счета-фактуры на оплату выполненных работ,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об оплате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3" y="188640"/>
            <a:ext cx="1152127" cy="6408711"/>
          </a:xfrm>
        </p:spPr>
        <p:txBody>
          <a:bodyPr vert="vert270">
            <a:noAutofit/>
          </a:bodyPr>
          <a:lstStyle/>
          <a:p>
            <a:pPr algn="ctr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Грант                                                        и направление его использования</a:t>
            </a:r>
            <a:endParaRPr lang="ru-RU" sz="32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Юрисконсульт, консультатн Худякова Елена Витальевна тел. (8332) 64-69-34 КОГБУ "ЦСХК "Клевера Нечерноземья"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E5D7-AB83-4A58-AD52-359C6AE5A5BB}" type="datetime1">
              <a:rPr lang="ru-RU" smtClean="0"/>
              <a:t>13.05.2021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64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16632"/>
            <a:ext cx="7416824" cy="6120680"/>
          </a:xfrm>
        </p:spPr>
        <p:txBody>
          <a:bodyPr>
            <a:normAutofit fontScale="70000" lnSpcReduction="20000"/>
          </a:bodyPr>
          <a:lstStyle/>
          <a:p>
            <a:pPr marL="0" lvl="0" indent="0" algn="just">
              <a:buNone/>
            </a:pP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5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приобретение с/х животных (кроме свиней) и птицы. Размер гранта на разведение КРС мясного и молочного направления до 5 млн. рублей, но не более 90% затрат на реализацию бизнес-плана. Документы – договора, счета-фактуры, акты приема-передачи, документ об оплате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lvl="0" indent="0" algn="just">
              <a:buNone/>
            </a:pPr>
            <a:endParaRPr lang="ru-RU" sz="23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6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приобретение рыбопосадочного материала  (до 3 </a:t>
            </a:r>
            <a:r>
              <a:rPr lang="ru-RU" sz="23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Документы – договора поставки (купли-продажи, счета-фактуры, акты приема-передачи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 об 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оплате;</a:t>
            </a:r>
          </a:p>
          <a:p>
            <a:pPr marL="0" lvl="0" indent="0" algn="just">
              <a:buNone/>
            </a:pP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приобретение с/х техники, включая прицепное и навесное оборудование, грузового а/т, специализированного а/т для транспортировки с/х продукции и осуществления мобильной торговли, оборудования для производства, переработки и хранения с/х продукции (до 3 </a:t>
            </a:r>
            <a:r>
              <a:rPr lang="ru-RU" sz="23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. Список определен приложением № 6 РМСХ КО от 19.07.2019 № 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68. Документы – договора поставки (купли-продажи), счета фактуры, акты приема-передачи, копии технического паспорта, сертификаты соответствия к ОКПД2 ОК034-2014 (КПЕС 2008),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 об оплате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  <a:endParaRPr lang="ru-RU" sz="2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приобретение посадочного материала для закладки многолетних насаждений, в том числе виноградников и земляники (до 3 </a:t>
            </a:r>
            <a:r>
              <a:rPr lang="ru-RU" sz="23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– договора поставки (купли-продажи), счета фактуры, акты 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приема-передачи, сертификаты качества посадочного материала,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 об оплате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  <a:endParaRPr lang="ru-RU" sz="2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внесение не менее 25%, но не более 50% средств гранта в неделимый фонд 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кооператива. Документ – платежный документ на перечисление средств гранта;</a:t>
            </a:r>
            <a:endParaRPr lang="ru-RU" sz="2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10) погашение основного долга по кредитам, полученным в российских кредитных организациях в течение срока освоения гранта 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приобретение з/у, приобретение зданий, техники) один раз, но не более 20% стоимости проекта создания и (или) развития 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хозяйства. Документ – кредитный договор, выписка по ссудному счету. </a:t>
            </a:r>
          </a:p>
          <a:p>
            <a:pPr marL="0" lvl="0" indent="0" algn="just">
              <a:buNone/>
            </a:pP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всех- документы на оплату не менее  10% стоимости каждого наименования приобретений.</a:t>
            </a:r>
            <a:endParaRPr lang="ru-RU" sz="2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260648"/>
            <a:ext cx="1306487" cy="6264696"/>
          </a:xfrm>
        </p:spPr>
        <p:txBody>
          <a:bodyPr vert="vert270"/>
          <a:lstStyle/>
          <a:p>
            <a:pPr lvl="0" algn="ctr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                                                        и направление его использования</a:t>
            </a:r>
            <a:endParaRPr lang="ru-RU" sz="32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C2D5-F622-4A99-936D-583FAC23FC36}" type="datetime1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Юрисконсульт, консультатн Худякова Елена Витальевна тел. (8332) 64-69-34 КОГБУ "ЦСХК "Клевера Нечерноземья"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770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2000"/>
            <a:lum/>
          </a:blip>
          <a:srcRect/>
          <a:stretch>
            <a:fillRect l="-35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273050"/>
            <a:ext cx="6923112" cy="646831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6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6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6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Быть </a:t>
            </a:r>
            <a:r>
              <a:rPr lang="ru-RU" sz="6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зарегистрованным</a:t>
            </a:r>
            <a:r>
              <a:rPr lang="ru-RU" sz="6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сельской территории или на территории сельской агломерации КО. Иностранные граждане – в текущем финансовом </a:t>
            </a:r>
            <a:r>
              <a:rPr lang="ru-RU" sz="6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(РМСХ КО  от 14.05.2020 № 49);  </a:t>
            </a:r>
          </a:p>
          <a:p>
            <a:pPr marL="0" lvl="0" indent="0" algn="just">
              <a:buNone/>
            </a:pPr>
            <a:r>
              <a:rPr lang="ru-RU" sz="6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2) </a:t>
            </a:r>
            <a:r>
              <a:rPr lang="ru-RU" sz="6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иметь составленный бизнес-план в соответствии с требованиями </a:t>
            </a:r>
            <a:r>
              <a:rPr lang="ru-RU" sz="6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№2 к регламенту РМСХ КО  19.07.19          № 68); </a:t>
            </a:r>
          </a:p>
          <a:p>
            <a:pPr marL="0" indent="0" algn="just">
              <a:buNone/>
            </a:pPr>
            <a:r>
              <a:rPr lang="ru-RU" sz="6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</a:t>
            </a:r>
            <a:r>
              <a:rPr lang="ru-RU" sz="6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не </a:t>
            </a:r>
            <a:r>
              <a:rPr lang="ru-RU" sz="6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является, </a:t>
            </a:r>
            <a:r>
              <a:rPr lang="ru-RU" sz="6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ранее получателями средств финансовой поддержки на основании правовых актов КО (кроме социальных выплат и выплат на организацию начального этапа предпринимательской деятельности</a:t>
            </a:r>
            <a:r>
              <a:rPr lang="ru-RU" sz="6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6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</a:t>
            </a:r>
            <a:r>
              <a:rPr lang="ru-RU" sz="6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не являться получателем гранта</a:t>
            </a:r>
            <a:r>
              <a:rPr lang="ru-RU" sz="6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6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5</a:t>
            </a:r>
            <a:r>
              <a:rPr lang="ru-RU" sz="6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не иметь неисполненных обязанностей по уплате налогов, обязательных платежей в бюджетные и внебюджетные фонды не превышающих 10 </a:t>
            </a:r>
            <a:r>
              <a:rPr lang="ru-RU" sz="6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6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состоянию на дату подачи заявки</a:t>
            </a:r>
            <a:r>
              <a:rPr lang="ru-RU" sz="6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6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ru-RU" sz="6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не находится в процессе реорганизации, ликвидации, банкротства. Также деятельность не должна быть приостановлена судебным решением</a:t>
            </a:r>
            <a:r>
              <a:rPr lang="ru-RU" sz="6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6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7</a:t>
            </a:r>
            <a:r>
              <a:rPr lang="ru-RU" sz="6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не иметь просроченной задолженности по возврату в областной бюджет субсидий, бюджетных </a:t>
            </a:r>
            <a:r>
              <a:rPr lang="ru-RU" sz="6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инвестиций </a:t>
            </a:r>
            <a:r>
              <a:rPr lang="ru-RU" sz="6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иных денежных обязательств перед областным бюджетом по состоянию на 1 число месяца подачи заявки на участие в конкурсе</a:t>
            </a:r>
            <a:r>
              <a:rPr lang="ru-RU" sz="6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>
              <a:buNone/>
            </a:pPr>
            <a:r>
              <a:rPr lang="ru-RU" sz="6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8</a:t>
            </a:r>
            <a:r>
              <a:rPr lang="ru-RU" sz="6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не являться иностранным юридическим лицом или ю/л с долей участия 50% иностранного ю/л с местом регистрации в офшорных зонах;</a:t>
            </a:r>
          </a:p>
          <a:p>
            <a:pPr marL="0" lvl="0" indent="0">
              <a:buNone/>
            </a:pPr>
            <a:r>
              <a:rPr lang="ru-RU" sz="6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9</a:t>
            </a:r>
            <a:r>
              <a:rPr lang="ru-RU" sz="6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руководитель, главный бухгалтер не должны находиться в реестре дисквалифицированных лиц;</a:t>
            </a:r>
          </a:p>
          <a:p>
            <a:pPr marL="0" lvl="0" indent="0">
              <a:buNone/>
            </a:pPr>
            <a:r>
              <a:rPr lang="ru-RU" sz="6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10</a:t>
            </a:r>
            <a:r>
              <a:rPr lang="ru-RU" sz="6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подписать согласие на передачу и обработку своих персональных </a:t>
            </a:r>
            <a:r>
              <a:rPr lang="ru-RU" sz="6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данных.</a:t>
            </a:r>
            <a:endParaRPr lang="ru-RU" sz="6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6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7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3" y="260648"/>
            <a:ext cx="1296144" cy="6336704"/>
          </a:xfrm>
        </p:spPr>
        <p:txBody>
          <a:bodyPr vert="vert270"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заявителям на конкурс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Юрисконсульт, консультатн Худякова Елена Витальевна тел. (8332) 64-69-34 КОГБУ "ЦСХК "Клевера Нечерноземья"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3CE8-AF6F-452F-B8A8-09A91D28F5F0}" type="datetime1">
              <a:rPr lang="ru-RU" smtClean="0"/>
              <a:t>13.05.2021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6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35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273050"/>
            <a:ext cx="6912768" cy="6396310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заявление по форме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№1 к регламенту РМСХ КО  19.07.19 № 68);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бизнес-план 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№2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регламенту РМСХ КО  19.07.19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№ 68); </a:t>
            </a:r>
            <a:endParaRPr lang="ru-RU" sz="2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копия 2-3 страницы и с отметкой о месте регистрации паспорта гражданина РФ;</a:t>
            </a:r>
          </a:p>
          <a:p>
            <a:pPr marL="0" lvl="0" indent="0" algn="just">
              <a:buNone/>
            </a:pP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справка об 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отсутствии 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(наличии) задолженности по налогам (сборам);</a:t>
            </a:r>
          </a:p>
          <a:p>
            <a:pPr marL="0" lvl="0" indent="0" algn="just">
              <a:buNone/>
            </a:pP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5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документы, подтверждающие соответствие заявителя критериям оценки, изложенным в приложении № 1 к ППКО (по инициативе):</a:t>
            </a:r>
          </a:p>
          <a:p>
            <a:pPr marL="0" lvl="0" indent="0" algn="just">
              <a:buNone/>
            </a:pP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технических паспортов на с/х технику. Их наличие принесет 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участнику 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 до 5 баллов;</a:t>
            </a:r>
          </a:p>
          <a:p>
            <a:pPr marL="0" lvl="0" indent="0" algn="just">
              <a:buNone/>
            </a:pP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документов о владении земельным участком. Их наличие принесет 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участнику 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 до 5 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</a:p>
          <a:p>
            <a:pPr marL="0" lvl="0" indent="0" algn="just">
              <a:buNone/>
            </a:pP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документов о праве собственности на объекты недвижимости с/х назначения. Их наличие принесет 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участнику 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 до 5 баллов;</a:t>
            </a:r>
          </a:p>
          <a:p>
            <a:pPr marL="0" lvl="0" indent="0" algn="just">
              <a:buNone/>
            </a:pP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выписку из </a:t>
            </a:r>
            <a:r>
              <a:rPr lang="ru-RU" sz="23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похозяйственной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книги о ведении ЛПХ в течении 3лет 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 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баллов) или копии страниц трудовой книжки о стаже работы в с/х свыше 3 лет (4 балла);</a:t>
            </a:r>
          </a:p>
          <a:p>
            <a:pPr marL="0" lvl="0" indent="0" algn="just">
              <a:buNone/>
            </a:pP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фото производственных помещений, с/х животных и техники, принадлежащей заявителю;</a:t>
            </a:r>
          </a:p>
          <a:p>
            <a:pPr marL="0" lvl="0" indent="0" algn="just">
              <a:buNone/>
            </a:pP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опись 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представленных документов в 2-х </a:t>
            </a:r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экземплярах.</a:t>
            </a:r>
            <a:endParaRPr lang="ru-RU" sz="2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3" y="404664"/>
            <a:ext cx="1872208" cy="5721499"/>
          </a:xfrm>
        </p:spPr>
        <p:txBody>
          <a:bodyPr vert="vert270"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предоставляемые на конкурс и их оценка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Юрисконсульт, консультатн Худякова Елена Витальевна тел. (8332) 64-69-34 КОГБУ "ЦСХК "Клевера Нечерноземья"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3AFA-460D-412A-9B68-DBFF0E11E82B}" type="datetime1">
              <a:rPr lang="ru-RU" smtClean="0"/>
              <a:t>13.05.2021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1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273050"/>
            <a:ext cx="6635080" cy="625229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1) заключить с министерством соглашение с использование ИС «Электронный бюджет»;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2) использовать грант в течении 18 месяцев со дня поступления средств на лицевой счет в УФК по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 (непреодолимая сила – продлить до 6 месяцев);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3) для расходования средств предоставить в ОМС или министерство подтверждающие документы приобретение имущества (работ) заявленных в бизнес-плане (п.3.9)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4) использовать имущество, закупаемое за счет гранта, исключительно на развитие хозяйства заявителя. Отчуждение до истечении 5 лет только при согласовании с министерством, при условии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неухудшения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плановых значений деятельности, предусмотренных бизнес-планом;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5) оплачивать за свой счет не менее 10% стоимости приобретенного имущества, выполняемых работ, указанных в бизнес-плане;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6) предоставлять сведения о принятых работниках в ПФ РФ не позднее срока освоения гранта;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7) осуществлять деятельность в течении 5 лет после получения гранта;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8) сохранять созданные рабочие места в течении 5 лет;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9) расходовать средства гранта на заявленные затраты;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10) физическое лицо в течении 30 дней после объявления победителем конкурса обязано осуществить государственную регистрацию КФХ;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11) условия по кооперативам;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12) при наступлении обстоятельств вносить изменения в бизнес-план, но не более 2 раз в течении периода его реализации;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13) осуществлять допуск представителей министерства и предоставление документов (отчетов) по соблюдению условий, целей и порядка предоставления грантов.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16632"/>
            <a:ext cx="1234479" cy="6009531"/>
          </a:xfrm>
        </p:spPr>
        <p:txBody>
          <a:bodyPr vert="vert270">
            <a:normAutofit lnSpcReduction="10000"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Обязательства                победителя конкурса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Юрисконсульт, консультатн Худякова Елена Витальевна тел. (8332) 64-69-34 КОГБУ "ЦСХК "Клевера Нечерноземья"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652-09B1-4B1F-B154-5918831F74E0}" type="datetime1">
              <a:rPr lang="ru-RU" smtClean="0"/>
              <a:t>13.05.2021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44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победителя конкурса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579296" cy="511256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нарушение принятых победителем конкурса обязательств влечет возврат соответствующей суммы гранта в областной бюджет (добровольно или судебном порядке);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случае не достижения победителем конкурса значений результатов предоставления гранта (на 31 декабря отчетного финансового года), предусмотренных соглашением, средства подлежат возврату в областной бюджет в объеме, рассчитанном министерством. При наступлении обстоятельств непреодолимой силы, применяются положения приказа МСХ РФ от 26.03.2015 № 13                 «Об утверждении порядка осуществления оценки ущерба сельскохозяйственных товаропроизводителей                         от чрезвычайных ситуаций природного характера».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Юрисконсульт, консультатн Худякова Елена Витальевна тел. (8332) 64-69-34 КОГБУ "ЦСХК "Клевера Нечерноземья"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6AC7-B702-4E51-91CC-4AC62811C4B3}" type="datetime1">
              <a:rPr lang="ru-RU" smtClean="0"/>
              <a:t>13.05.2021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46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1689</Words>
  <Application>Microsoft Office PowerPoint</Application>
  <PresentationFormat>Экран (4:3)</PresentationFormat>
  <Paragraphs>91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Гранты «Агростартап»  на создание и (или) развитие хозяйств из областного бюджета Кировской области  Цели – новые постоянные рабочие месте, объем производства и реализации с/х продукции</vt:lpstr>
      <vt:lpstr>Кто предоставляет грант?</vt:lpstr>
      <vt:lpstr>Кому предоставляется грант?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Ответственность победителя конкурса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Гранты «Агростартап»  на создание и (или) развитие хозяйств из областного бюджета Кировской области</dc:title>
  <dc:creator>Владелец</dc:creator>
  <cp:lastModifiedBy>Владелец</cp:lastModifiedBy>
  <cp:revision>44</cp:revision>
  <dcterms:created xsi:type="dcterms:W3CDTF">2021-05-04T07:06:31Z</dcterms:created>
  <dcterms:modified xsi:type="dcterms:W3CDTF">2021-05-13T06:28:29Z</dcterms:modified>
</cp:coreProperties>
</file>