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7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E133E-CDEC-4DBB-BF2A-7D5BC7BA8D3B}" type="datetimeFigureOut">
              <a:rPr lang="ru-RU" smtClean="0"/>
              <a:pPr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AA59F-078D-4EF1-B269-A12A5BD12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https://ds04.infourok.ru/uploads/ex/0839/00027938-aa96ec36/4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https://ds02.infourok.ru/uploads/ex/0547/0000dc1e-fc7a964a/hello_html_m144799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060575"/>
            <a:ext cx="80454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11560" y="0"/>
            <a:ext cx="806489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Добрый день, дорогие выпускники!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17156" y="476672"/>
            <a:ext cx="370389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Вас приветствует: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310546" y="980728"/>
            <a:ext cx="9635074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Кировское областное государственное профессиональное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образовательное автономное учреждение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«Техникум промышленности 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народных промыслов   г. Советска»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6" descr="https://krot.info/uploads/posts/2020-01/1580410549_44-p-foni-dlya-pauer-point-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611188" y="188913"/>
            <a:ext cx="7993062" cy="495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latin typeface="Calibri" pitchFamily="34" charset="0"/>
              </a:rPr>
              <a:t>                        </a:t>
            </a:r>
            <a:r>
              <a:rPr lang="ru-RU" sz="2800" b="1" i="1" u="sng">
                <a:solidFill>
                  <a:srgbClr val="FF0000"/>
                </a:solidFill>
                <a:latin typeface="Calibri" pitchFamily="34" charset="0"/>
              </a:rPr>
              <a:t>Уважаемые выпускники!</a:t>
            </a:r>
            <a:r>
              <a:rPr lang="ru-RU" sz="2400" b="1" i="1">
                <a:latin typeface="Calibri" pitchFamily="34" charset="0"/>
              </a:rPr>
              <a:t/>
            </a:r>
            <a:br>
              <a:rPr lang="ru-RU" sz="2400" b="1" i="1">
                <a:latin typeface="Calibri" pitchFamily="34" charset="0"/>
              </a:rPr>
            </a:br>
            <a:r>
              <a:rPr lang="ru-RU" sz="2400" b="1" i="1">
                <a:latin typeface="Calibri" pitchFamily="34" charset="0"/>
              </a:rPr>
              <a:t>                        Пройдёт не так много времени,                         </a:t>
            </a:r>
          </a:p>
          <a:p>
            <a:r>
              <a:rPr lang="ru-RU" sz="2400" b="1" i="1">
                <a:latin typeface="Calibri" pitchFamily="34" charset="0"/>
              </a:rPr>
              <a:t>                        перед Вами встанет выбор: где </a:t>
            </a:r>
          </a:p>
          <a:p>
            <a:r>
              <a:rPr lang="ru-RU" sz="2400" b="1" i="1">
                <a:latin typeface="Calibri" pitchFamily="34" charset="0"/>
              </a:rPr>
              <a:t>                         продолжить  своё образование? </a:t>
            </a:r>
          </a:p>
          <a:p>
            <a:r>
              <a:rPr lang="ru-RU" sz="2400" b="1" i="1">
                <a:latin typeface="Calibri" pitchFamily="34" charset="0"/>
              </a:rPr>
              <a:t>                    В настоящее время отечественной </a:t>
            </a:r>
          </a:p>
          <a:p>
            <a:r>
              <a:rPr lang="ru-RU" sz="2400" b="1" i="1">
                <a:latin typeface="Calibri" pitchFamily="34" charset="0"/>
              </a:rPr>
              <a:t>  экономике нужны квалифицированные специалисты.    </a:t>
            </a:r>
          </a:p>
          <a:p>
            <a:r>
              <a:rPr lang="ru-RU" sz="2400" b="1" i="1">
                <a:solidFill>
                  <a:srgbClr val="FF0000"/>
                </a:solidFill>
                <a:latin typeface="Calibri" pitchFamily="34" charset="0"/>
              </a:rPr>
              <a:t>    Профессионалами не рождаются — ими становятся.</a:t>
            </a:r>
          </a:p>
          <a:p>
            <a:pPr algn="ctr"/>
            <a:r>
              <a:rPr lang="ru-RU" sz="2400" b="1" i="1">
                <a:latin typeface="Calibri" pitchFamily="34" charset="0"/>
              </a:rPr>
              <a:t>А для этого нужны хорошее базовое образование, производственный опыт, мудрые наставники </a:t>
            </a:r>
          </a:p>
          <a:p>
            <a:pPr algn="ctr"/>
            <a:r>
              <a:rPr lang="ru-RU" sz="2400" b="1" i="1">
                <a:latin typeface="Calibri" pitchFamily="34" charset="0"/>
              </a:rPr>
              <a:t>и любовь к своему делу.</a:t>
            </a:r>
          </a:p>
          <a:p>
            <a:pPr algn="ctr"/>
            <a:r>
              <a:rPr lang="ru-RU" sz="2400" b="1" i="1">
                <a:latin typeface="Calibri" pitchFamily="34" charset="0"/>
              </a:rPr>
              <a:t>Наше учебное заведение готово взять на себя обязательства перед Вами и Вашими родителями по подготовке квалифицированных рабочих.</a:t>
            </a:r>
            <a:endParaRPr lang="ru-RU" sz="2400">
              <a:latin typeface="Calibri" pitchFamily="34" charset="0"/>
            </a:endParaRPr>
          </a:p>
        </p:txBody>
      </p:sp>
      <p:pic>
        <p:nvPicPr>
          <p:cNvPr id="3076" name="Picture 2" descr="C:\Users\тт\Desktop\700_oooo.pl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115888"/>
            <a:ext cx="1871663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повар2"/>
          <p:cNvPicPr>
            <a:picLocks noChangeAspect="1" noChangeArrowheads="1"/>
          </p:cNvPicPr>
          <p:nvPr/>
        </p:nvPicPr>
        <p:blipFill>
          <a:blip r:embed="rId4" cstate="print"/>
          <a:srcRect l="15166" r="15166"/>
          <a:stretch>
            <a:fillRect/>
          </a:stretch>
        </p:blipFill>
        <p:spPr bwMode="auto">
          <a:xfrm rot="-1086869">
            <a:off x="229508" y="244100"/>
            <a:ext cx="1852612" cy="1771650"/>
          </a:xfrm>
          <a:prstGeom prst="ellipse">
            <a:avLst/>
          </a:prstGeom>
          <a:noFill/>
          <a:ln w="12700" algn="in">
            <a:solidFill>
              <a:srgbClr val="848484"/>
            </a:solidFill>
            <a:round/>
            <a:headEnd/>
            <a:tailEnd/>
          </a:ln>
          <a:effectLst>
            <a:outerShdw dist="99190" dir="3011666" algn="ctr" rotWithShape="0">
              <a:srgbClr val="191919">
                <a:alpha val="50000"/>
              </a:srgbClr>
            </a:outerShdw>
          </a:effectLst>
        </p:spPr>
      </p:pic>
      <p:pic>
        <p:nvPicPr>
          <p:cNvPr id="3078" name="Picture 7" descr="МАСТЕР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9975" y="5157788"/>
            <a:ext cx="2028825" cy="139065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3079" name="Picture 2" descr="https://uchebnik.mos.ru/system_2/game_apps/icons/000/218/251/original/17eb8ea0e818b25ba2049ca5b406e25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7900" y="5157788"/>
            <a:ext cx="2376488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013176"/>
            <a:ext cx="2255837" cy="1616075"/>
          </a:xfrm>
          <a:prstGeom prst="ellipse">
            <a:avLst/>
          </a:prstGeom>
          <a:noFill/>
          <a:ln w="12700" algn="in">
            <a:solidFill>
              <a:srgbClr val="848484"/>
            </a:solidFill>
            <a:round/>
            <a:headEnd/>
            <a:tailEnd/>
          </a:ln>
          <a:effectLst>
            <a:outerShdw dist="99190" dir="3011666" algn="ctr" rotWithShape="0">
              <a:srgbClr val="191919">
                <a:alpha val="50000"/>
              </a:srgbClr>
            </a:outerShdw>
          </a:effec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801882">
            <a:off x="6734309" y="5079006"/>
            <a:ext cx="2262537" cy="1538333"/>
          </a:xfrm>
          <a:prstGeom prst="ellipse">
            <a:avLst/>
          </a:prstGeom>
          <a:noFill/>
          <a:ln w="12700" algn="in">
            <a:solidFill>
              <a:srgbClr val="848484"/>
            </a:solidFill>
            <a:round/>
            <a:headEnd/>
            <a:tailEnd/>
          </a:ln>
          <a:effectLst>
            <a:outerShdw dist="99190" dir="3011666" algn="ctr" rotWithShape="0">
              <a:srgbClr val="191919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6" descr="https://krot.info/uploads/posts/2020-01/1580410549_44-p-foni-dlya-pauer-point-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https://uchebnik.mos.ru/system_2/game_apps/icons/000/218/251/original/17eb8ea0e818b25ba2049ca5b406e2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881188"/>
            <a:ext cx="5191125" cy="291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183575"/>
            <a:ext cx="6264696" cy="150810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На базе основного и общего образования: форма обучения очная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«Агрономия»</a:t>
            </a:r>
          </a:p>
        </p:txBody>
      </p:sp>
      <p:sp>
        <p:nvSpPr>
          <p:cNvPr id="4101" name="Прямоугольник 14"/>
          <p:cNvSpPr>
            <a:spLocks noChangeArrowheads="1"/>
          </p:cNvSpPr>
          <p:nvPr/>
        </p:nvSpPr>
        <p:spPr bwMode="auto">
          <a:xfrm>
            <a:off x="-900113" y="4868863"/>
            <a:ext cx="8137526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      Квалификация: агроном</a:t>
            </a:r>
            <a:endParaRPr lang="ru-RU" sz="2000">
              <a:latin typeface="Calibri" pitchFamily="34" charset="0"/>
            </a:endParaRPr>
          </a:p>
          <a:p>
            <a:pPr algn="ctr"/>
            <a:r>
              <a:rPr lang="ru-RU" sz="2000" b="1">
                <a:latin typeface="Calibri" pitchFamily="34" charset="0"/>
              </a:rPr>
              <a:t>Рабочая профессия: тракторист-машинист </a:t>
            </a:r>
          </a:p>
          <a:p>
            <a:pPr algn="ctr"/>
            <a:r>
              <a:rPr lang="ru-RU" sz="2000" b="1">
                <a:latin typeface="Calibri" pitchFamily="34" charset="0"/>
              </a:rPr>
              <a:t>с/х производства       </a:t>
            </a:r>
          </a:p>
          <a:p>
            <a:pPr algn="ctr"/>
            <a:r>
              <a:rPr lang="ru-RU" sz="2000" b="1">
                <a:latin typeface="Calibri" pitchFamily="34" charset="0"/>
              </a:rPr>
              <a:t>    Срок обучения: </a:t>
            </a:r>
          </a:p>
          <a:p>
            <a:pPr algn="ctr"/>
            <a:r>
              <a:rPr lang="ru-RU" sz="2000" b="1">
                <a:latin typeface="Calibri" pitchFamily="34" charset="0"/>
              </a:rPr>
              <a:t>  3 года 10 месяцев</a:t>
            </a:r>
            <a:endParaRPr lang="ru-RU" sz="2000">
              <a:latin typeface="Calibri" pitchFamily="34" charset="0"/>
            </a:endParaRPr>
          </a:p>
        </p:txBody>
      </p:sp>
      <p:pic>
        <p:nvPicPr>
          <p:cNvPr id="4102" name="Picture 2" descr="C:\Users\тт\Desktop\700_oooo.plu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44450"/>
            <a:ext cx="22304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Прямоугольник 7"/>
          <p:cNvSpPr>
            <a:spLocks noChangeArrowheads="1"/>
          </p:cNvSpPr>
          <p:nvPr/>
        </p:nvSpPr>
        <p:spPr bwMode="auto">
          <a:xfrm>
            <a:off x="5616575" y="2349500"/>
            <a:ext cx="3527425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/>
              <a:t>Агроном – квалифицированный специалист, основная задача которого заключается в совершенствовании сельскохозяйственного производства, а также в контроле за работой полеводов, садоводов, механизаторов, комбайнеров и т.д. </a:t>
            </a:r>
            <a:endParaRPr lang="ru-RU" b="1" dirty="0" smtClean="0"/>
          </a:p>
          <a:p>
            <a:pPr algn="ctr"/>
            <a:r>
              <a:rPr lang="ru-RU" b="1" dirty="0" smtClean="0"/>
              <a:t>На </a:t>
            </a:r>
            <a:r>
              <a:rPr lang="ru-RU" b="1" dirty="0"/>
              <a:t>сегодняшний </a:t>
            </a:r>
            <a:r>
              <a:rPr lang="ru-RU" b="1" dirty="0" smtClean="0"/>
              <a:t>день</a:t>
            </a:r>
            <a:r>
              <a:rPr lang="ru-RU" b="1" dirty="0"/>
              <a:t> </a:t>
            </a:r>
            <a:endParaRPr lang="ru-RU" b="1" dirty="0" smtClean="0"/>
          </a:p>
          <a:p>
            <a:pPr algn="ctr"/>
            <a:r>
              <a:rPr lang="ru-RU" b="1" dirty="0" smtClean="0"/>
              <a:t>профессия</a:t>
            </a:r>
            <a:r>
              <a:rPr lang="ru-RU" b="1" dirty="0"/>
              <a:t> агронома является одной из </a:t>
            </a:r>
            <a:r>
              <a:rPr lang="ru-RU" b="1" dirty="0" smtClean="0"/>
              <a:t>ключевых</a:t>
            </a:r>
            <a:r>
              <a:rPr lang="ru-RU" b="1" dirty="0"/>
              <a:t> </a:t>
            </a:r>
            <a:endParaRPr lang="ru-RU" b="1" dirty="0" smtClean="0"/>
          </a:p>
          <a:p>
            <a:pPr algn="ctr"/>
            <a:r>
              <a:rPr lang="ru-RU" b="1" dirty="0" smtClean="0"/>
              <a:t>специальностей</a:t>
            </a:r>
            <a:r>
              <a:rPr lang="ru-RU" b="1" dirty="0"/>
              <a:t> в области сельского хозяйства.</a:t>
            </a:r>
          </a:p>
        </p:txBody>
      </p:sp>
      <p:pic>
        <p:nvPicPr>
          <p:cNvPr id="4104" name="Picture 18" descr="https://webstockreview.net/images/farmer-clipart-agricultural-science-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" y="5516563"/>
            <a:ext cx="22685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6" descr="https://krot.info/uploads/posts/2020-01/1580410549_44-p-foni-dlya-pauer-point-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14"/>
          <p:cNvSpPr>
            <a:spLocks noChangeArrowheads="1"/>
          </p:cNvSpPr>
          <p:nvPr/>
        </p:nvSpPr>
        <p:spPr bwMode="auto">
          <a:xfrm>
            <a:off x="1187450" y="5838825"/>
            <a:ext cx="3455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Срок обучения: </a:t>
            </a:r>
          </a:p>
          <a:p>
            <a:pPr algn="ctr"/>
            <a:r>
              <a:rPr lang="ru-RU" sz="2400" b="1">
                <a:latin typeface="Calibri" pitchFamily="34" charset="0"/>
              </a:rPr>
              <a:t>  2 года 10 месяцев</a:t>
            </a:r>
            <a:endParaRPr lang="ru-RU" sz="2400">
              <a:latin typeface="Calibri" pitchFamily="34" charset="0"/>
            </a:endParaRPr>
          </a:p>
        </p:txBody>
      </p:sp>
      <p:pic>
        <p:nvPicPr>
          <p:cNvPr id="8196" name="Picture 2" descr="C:\Users\тт\Desktop\700_oooo.pl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115888"/>
            <a:ext cx="223043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Прямоугольник 9"/>
          <p:cNvSpPr>
            <a:spLocks noChangeArrowheads="1"/>
          </p:cNvSpPr>
          <p:nvPr/>
        </p:nvSpPr>
        <p:spPr bwMode="auto">
          <a:xfrm>
            <a:off x="5508625" y="2492375"/>
            <a:ext cx="36004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200" b="1">
                <a:latin typeface="Calibri" pitchFamily="34" charset="0"/>
              </a:rPr>
              <a:t>Мастер по ремонту и техническому обслуживанию машинно-тракторного парка – это рабочий широкого профиля, выполняющий обслуживание и ремонт комбайнов, тракторов, сельскохозяйственных машин для поддержания их в рабочем состоянии.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1836712" y="49848"/>
            <a:ext cx="108012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По программе подготовки квалифицированных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рабочих, служащих: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 «Мастер по техническому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обслуживанию и ремонту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машинно-тракторного парка»</a:t>
            </a:r>
          </a:p>
        </p:txBody>
      </p:sp>
      <p:pic>
        <p:nvPicPr>
          <p:cNvPr id="8199" name="Picture 2" descr="http://vgltu.ru/files/Napravleniya_podgot_po_fakultet/mehan_fakult/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349500"/>
            <a:ext cx="5195888" cy="346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8"/>
          <p:cNvSpPr>
            <a:spLocks noChangeArrowheads="1"/>
          </p:cNvSpPr>
          <p:nvPr/>
        </p:nvSpPr>
        <p:spPr bwMode="auto">
          <a:xfrm>
            <a:off x="2330450" y="398463"/>
            <a:ext cx="47355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Материально - техническая база</a:t>
            </a:r>
          </a:p>
        </p:txBody>
      </p:sp>
      <p:pic>
        <p:nvPicPr>
          <p:cNvPr id="15" name="Picture 2" descr="E:\ДЛЯ 25\P103019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8024" y="3645984"/>
            <a:ext cx="3888432" cy="2914821"/>
          </a:xfrm>
          <a:effectLst>
            <a:softEdge rad="112500"/>
          </a:effectLst>
        </p:spPr>
      </p:pic>
      <p:pic>
        <p:nvPicPr>
          <p:cNvPr id="17" name="Picture 3" descr="E:\ДЛЯ 25\P10301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609608"/>
            <a:ext cx="3960440" cy="2987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C:\Users\у\Documents\Новый набор\Группа № 14\DSC0097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5408977" y="860750"/>
            <a:ext cx="3666473" cy="2748858"/>
          </a:xfrm>
          <a:effectLst>
            <a:softEdge rad="112500"/>
          </a:effectLst>
          <a:extLst/>
        </p:spPr>
      </p:pic>
      <p:pic>
        <p:nvPicPr>
          <p:cNvPr id="13" name="Рисунок 12" descr="C:\Users\Светлана\AppData\Local\Microsoft\Windows\Temporary Internet Files\Content.Outlook\HN8QG1V6\техникум промышленности советск.jpg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 r="51510"/>
          <a:stretch>
            <a:fillRect/>
          </a:stretch>
        </p:blipFill>
        <p:spPr bwMode="auto">
          <a:xfrm>
            <a:off x="323528" y="116632"/>
            <a:ext cx="1008112" cy="1124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Documents and Settings\стм\Рабочий стол\Автодром\Изображение 00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823582"/>
            <a:ext cx="4238496" cy="2909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sun9-47.userapi.com/impg/336YiHmhGCfJjPa_wyrxlis-zXRPnH81FT7DwA/04GLUIMuAIc.jpg?size=1280x860&amp;quality=96&amp;sign=7f5d576a616459f33717741581283526&amp;type=alb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3495675"/>
            <a:ext cx="4500563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6" descr="https://sun9-23.userapi.com/impf/c638424/v638424761/63b5/332APkB64cg.jpg?size=266x600&amp;quality=96&amp;proxy=1&amp;sign=8f2ba382e17192afa161e872d5905be2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1428750"/>
            <a:ext cx="2149475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Прямоугольник 4"/>
          <p:cNvSpPr>
            <a:spLocks noChangeArrowheads="1"/>
          </p:cNvSpPr>
          <p:nvPr/>
        </p:nvSpPr>
        <p:spPr bwMode="auto">
          <a:xfrm>
            <a:off x="357188" y="214313"/>
            <a:ext cx="48577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В техникуме работают творческие кружки и спортивные секции, молодежные  объединения «Молодежь и сила»,  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военно  – патриотический  клуб  имени    Маршала   Советского   Союза  Леонида   Александровича   Говорова.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050" cy="8509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Наша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гордость – выпускники!</a:t>
            </a: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endParaRPr lang="ru-RU" sz="2700" dirty="0"/>
          </a:p>
        </p:txBody>
      </p:sp>
      <p:pic>
        <p:nvPicPr>
          <p:cNvPr id="5" name="Рисунок 4" descr="C:\Users\Светлана\AppData\Local\Microsoft\Windows\Temporary Internet Files\Content.Outlook\HN8QG1V6\техникум промышленности советск.jpg"/>
          <p:cNvPicPr/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 r="51510"/>
          <a:stretch>
            <a:fillRect/>
          </a:stretch>
        </p:blipFill>
        <p:spPr bwMode="auto">
          <a:xfrm>
            <a:off x="323528" y="116632"/>
            <a:ext cx="1008112" cy="1124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36" name="Объект 3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b="13045"/>
          <a:stretch>
            <a:fillRect/>
          </a:stretch>
        </p:blipFill>
        <p:spPr>
          <a:xfrm>
            <a:off x="642938" y="1166813"/>
            <a:ext cx="8215312" cy="4976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6" descr="https://krot.info/uploads/posts/2020-01/1580410549_44-p-foni-dlya-pauer-point-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 descr="C:\Users\тт\Desktop\700_oooo.pl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913"/>
            <a:ext cx="223043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8"/>
          <p:cNvSpPr>
            <a:spLocks noChangeArrowheads="1"/>
          </p:cNvSpPr>
          <p:nvPr/>
        </p:nvSpPr>
        <p:spPr bwMode="auto">
          <a:xfrm>
            <a:off x="2286000" y="428625"/>
            <a:ext cx="64611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>
                <a:latin typeface="Times New Roman" pitchFamily="18" charset="0"/>
                <a:cs typeface="Times New Roman" pitchFamily="18" charset="0"/>
              </a:rPr>
              <a:t>Наше учебное заведение готово взять на себя обязательства перед Вами и Вашими родителями по подготовке квалифицированных рабочих. Помимо бесплатного образования вы получите двухразовое питание, стипендию, нуждающиеся обеспечиваются общежитием. </a:t>
            </a:r>
          </a:p>
          <a:p>
            <a:pPr algn="just"/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>
                <a:latin typeface="Times New Roman" pitchFamily="18" charset="0"/>
                <a:cs typeface="Times New Roman" pitchFamily="18" charset="0"/>
              </a:rPr>
              <a:t>А если вы люди увлечённые и творческие, вас ждут спортивные секции, кружки по интересам и военно-патриотический клуб имени маршала Л.А. Говорова.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07631" y="5517232"/>
            <a:ext cx="786798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Ждём вас к нам по адресу:</a:t>
            </a:r>
          </a:p>
        </p:txBody>
      </p:sp>
      <p:sp>
        <p:nvSpPr>
          <p:cNvPr id="20486" name="TextBox 8"/>
          <p:cNvSpPr txBox="1">
            <a:spLocks noChangeArrowheads="1"/>
          </p:cNvSpPr>
          <p:nvPr/>
        </p:nvSpPr>
        <p:spPr bwMode="auto">
          <a:xfrm>
            <a:off x="431800" y="6237288"/>
            <a:ext cx="8461375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г. Советск, ул. Первомайская, 24   тел.: +7(83375) 2-10-83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219</Words>
  <Application>Microsoft Office PowerPoint</Application>
  <PresentationFormat>Экран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 Наша гордость – выпускники! 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тт</dc:creator>
  <cp:lastModifiedBy>тт</cp:lastModifiedBy>
  <cp:revision>4</cp:revision>
  <dcterms:created xsi:type="dcterms:W3CDTF">2021-06-22T09:49:38Z</dcterms:created>
  <dcterms:modified xsi:type="dcterms:W3CDTF">2022-01-31T07:41:46Z</dcterms:modified>
</cp:coreProperties>
</file>