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F359-A2E1-4475-A2E0-500A0D84EF4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CF1AF-AB1A-4296-BE36-29C385E380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7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70C3-C3FB-4E47-8F68-4E9767F5CFA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FA80-0436-43C1-A9FE-EF4E716FEE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4583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6279-8DAB-4B21-82D4-ED51306AFB0F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74AE5-363F-4919-8A30-1D121973F54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04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A604-B607-46CB-8CD1-D23478ACB1E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1033-178A-4107-9111-A57C93E753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31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FEC7-2219-4FF2-9FE4-E92B8553A91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3911-794B-46AC-BBEF-9DCDD505D1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3306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9504-247C-4520-A769-9B955C5340E9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579B4-1239-4DEC-8AB6-102C3F7680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15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879E-27AC-4753-9CD4-E12B2171020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272BB-1232-4ED5-835F-DC426F0695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130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B43B-9967-42CC-972F-1F18FF0DF54F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A48F0-A96D-439C-89AF-286F98C833A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716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F683-D483-4A93-93C9-09468DD812B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205AF-7994-49E1-9CF4-3182CC96E4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74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F41F-2666-478F-8198-8763BFC73DD0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8EAC6-C6DB-4985-AE19-D756054334E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496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411F-9B02-4B31-BFEF-41AFC26B582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5FBCE-F920-4F23-9757-E1D2127D63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4165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FDE580-75A2-4D45-8384-2E1E1E5FA6F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8E0B34D-7749-4413-848F-4CF34D36BC9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57250"/>
            <a:ext cx="7172325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6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6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6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6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6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6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6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Вятские Клевера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Gigabyte</dc:creator>
  <cp:lastModifiedBy>word2</cp:lastModifiedBy>
  <cp:revision>4</cp:revision>
  <dcterms:created xsi:type="dcterms:W3CDTF">2018-06-04T08:18:57Z</dcterms:created>
  <dcterms:modified xsi:type="dcterms:W3CDTF">2022-12-13T08:26:23Z</dcterms:modified>
</cp:coreProperties>
</file>