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24" r:id="rId2"/>
    <p:sldId id="396" r:id="rId3"/>
    <p:sldId id="400" r:id="rId4"/>
    <p:sldId id="397" r:id="rId5"/>
    <p:sldId id="425" r:id="rId6"/>
    <p:sldId id="401" r:id="rId7"/>
    <p:sldId id="410" r:id="rId8"/>
    <p:sldId id="415" r:id="rId9"/>
    <p:sldId id="414" r:id="rId10"/>
    <p:sldId id="406" r:id="rId11"/>
    <p:sldId id="413" r:id="rId12"/>
    <p:sldId id="369" r:id="rId13"/>
    <p:sldId id="416" r:id="rId14"/>
    <p:sldId id="417" r:id="rId15"/>
    <p:sldId id="418" r:id="rId16"/>
    <p:sldId id="379" r:id="rId17"/>
    <p:sldId id="419" r:id="rId18"/>
    <p:sldId id="34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CDEE"/>
    <a:srgbClr val="FA6662"/>
    <a:srgbClr val="FF66FF"/>
    <a:srgbClr val="FF0066"/>
    <a:srgbClr val="E9FB3B"/>
    <a:srgbClr val="FFFFC9"/>
    <a:srgbClr val="E1C8FA"/>
    <a:srgbClr val="C8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77" autoAdjust="0"/>
    <p:restoredTop sz="98415" autoAdjust="0"/>
  </p:normalViewPr>
  <p:slideViewPr>
    <p:cSldViewPr>
      <p:cViewPr varScale="1">
        <p:scale>
          <a:sx n="73" d="100"/>
          <a:sy n="73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12893B-0545-473E-AE09-71BA627B960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DA5C82F-42CE-4297-A695-A561ACD16BBA}">
      <dgm:prSet phldrT="[Текст]" custT="1"/>
      <dgm:spPr/>
      <dgm:t>
        <a:bodyPr/>
        <a:lstStyle/>
        <a:p>
          <a:pPr algn="l"/>
          <a:r>
            <a:rPr lang="ru-RU" sz="1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Сорт Шах.   </a:t>
          </a:r>
        </a:p>
      </dgm:t>
    </dgm:pt>
    <dgm:pt modelId="{357F2A46-748A-4B52-9046-4B08B26EC337}" type="parTrans" cxnId="{25511E16-BCBF-47EC-8D30-BE6BEB367784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6614048E-5C16-45D5-B29F-38A6D62483F2}" type="sibTrans" cxnId="{25511E16-BCBF-47EC-8D30-BE6BEB367784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DB1F3FA9-D45D-4182-8C49-14B6F8B6A413}">
      <dgm:prSet phldrT="[Текст]"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dirty="0"/>
        </a:p>
        <a:p>
          <a:pPr marL="0" marR="0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200" i="1" dirty="0" err="1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Оригинатор</a:t>
          </a:r>
          <a:r>
            <a:rPr lang="ru-RU" sz="12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: Уральский НИИСХ-Филиал ФГБНУ УРФАНИЦ УРО РАН (Свердловская  область)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CAFABF9F-DCC0-49B3-AE73-9F78D0DA0D3C}" type="parTrans" cxnId="{36B9E1F3-27AA-42A3-9E2B-FEB474EC370D}">
      <dgm:prSet/>
      <dgm:spPr/>
      <dgm:t>
        <a:bodyPr/>
        <a:lstStyle/>
        <a:p>
          <a:endParaRPr lang="ru-RU"/>
        </a:p>
      </dgm:t>
    </dgm:pt>
    <dgm:pt modelId="{95297151-75B6-4A47-A984-ABFA5C058ACC}" type="sibTrans" cxnId="{36B9E1F3-27AA-42A3-9E2B-FEB474EC370D}">
      <dgm:prSet/>
      <dgm:spPr/>
      <dgm:t>
        <a:bodyPr/>
        <a:lstStyle/>
        <a:p>
          <a:endParaRPr lang="ru-RU"/>
        </a:p>
      </dgm:t>
    </dgm:pt>
    <dgm:pt modelId="{AE42C69A-B249-435F-B8D3-92E84E361B5C}">
      <dgm:prSet phldrT="[Текст]" custT="1"/>
      <dgm:spPr/>
      <dgm:t>
        <a:bodyPr/>
        <a:lstStyle/>
        <a:p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5D9D53C-491A-4DD3-86B0-B310813CB91D}" type="parTrans" cxnId="{F5DB2FC9-5452-47E0-B63A-01EF2D0B62C7}">
      <dgm:prSet/>
      <dgm:spPr/>
      <dgm:t>
        <a:bodyPr/>
        <a:lstStyle/>
        <a:p>
          <a:endParaRPr lang="ru-RU"/>
        </a:p>
      </dgm:t>
    </dgm:pt>
    <dgm:pt modelId="{3FEFD5B7-D9F0-47DB-A839-2A085740FEE0}" type="sibTrans" cxnId="{F5DB2FC9-5452-47E0-B63A-01EF2D0B62C7}">
      <dgm:prSet/>
      <dgm:spPr/>
      <dgm:t>
        <a:bodyPr/>
        <a:lstStyle/>
        <a:p>
          <a:endParaRPr lang="ru-RU"/>
        </a:p>
      </dgm:t>
    </dgm:pt>
    <dgm:pt modelId="{7F41FC07-41F0-4B7F-AD0A-48680BDDDD0E}">
      <dgm:prSet phldrT="[Текст]" custT="1"/>
      <dgm:spPr/>
      <dgm:t>
        <a:bodyPr/>
        <a:lstStyle/>
        <a:p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6F0DB7A-858F-4DB1-A0E6-D19D684DD692}" type="parTrans" cxnId="{58E48B9A-3025-4A54-9026-DE72A0716F94}">
      <dgm:prSet/>
      <dgm:spPr/>
      <dgm:t>
        <a:bodyPr/>
        <a:lstStyle/>
        <a:p>
          <a:endParaRPr lang="ru-RU"/>
        </a:p>
      </dgm:t>
    </dgm:pt>
    <dgm:pt modelId="{F02627AF-3401-4A2A-AB16-A8C7930DCA73}" type="sibTrans" cxnId="{58E48B9A-3025-4A54-9026-DE72A0716F94}">
      <dgm:prSet/>
      <dgm:spPr/>
      <dgm:t>
        <a:bodyPr/>
        <a:lstStyle/>
        <a:p>
          <a:endParaRPr lang="ru-RU"/>
        </a:p>
      </dgm:t>
    </dgm:pt>
    <dgm:pt modelId="{6FFC17C7-ED10-4951-97C1-A4517F9E5591}">
      <dgm:prSet/>
      <dgm:spPr/>
      <dgm:t>
        <a:bodyPr/>
        <a:lstStyle/>
        <a:p>
          <a:pPr rtl="0"/>
          <a:endParaRPr lang="ru-RU" dirty="0"/>
        </a:p>
      </dgm:t>
    </dgm:pt>
    <dgm:pt modelId="{2C695962-7AA3-4DAA-AAF3-DF62E929FF5E}" type="parTrans" cxnId="{936CC2D3-89C4-4C7B-9452-29E52EECFC24}">
      <dgm:prSet/>
      <dgm:spPr/>
      <dgm:t>
        <a:bodyPr/>
        <a:lstStyle/>
        <a:p>
          <a:endParaRPr lang="ru-RU"/>
        </a:p>
      </dgm:t>
    </dgm:pt>
    <dgm:pt modelId="{CA15FF96-2B4E-4FB8-B11C-DA957AD7C1D9}" type="sibTrans" cxnId="{936CC2D3-89C4-4C7B-9452-29E52EECFC24}">
      <dgm:prSet/>
      <dgm:spPr/>
      <dgm:t>
        <a:bodyPr/>
        <a:lstStyle/>
        <a:p>
          <a:endParaRPr lang="ru-RU"/>
        </a:p>
      </dgm:t>
    </dgm:pt>
    <dgm:pt modelId="{51D85458-5037-407B-818D-BA0EEC152FD0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i="1" dirty="0">
            <a:latin typeface="Times New Roman" pitchFamily="18" charset="0"/>
            <a:cs typeface="Times New Roman" pitchFamily="18" charset="0"/>
          </a:endParaRPr>
        </a:p>
        <a:p>
          <a:pPr marL="0" marR="0" indent="0" defTabSz="8001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Сорт среднеранний, вегетационный период 70-79 дней. Столового назначения.</a:t>
          </a:r>
        </a:p>
        <a:p>
          <a:pPr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i="1" dirty="0">
            <a:latin typeface="Times New Roman" pitchFamily="18" charset="0"/>
            <a:cs typeface="Times New Roman" pitchFamily="18" charset="0"/>
          </a:endParaRPr>
        </a:p>
      </dgm:t>
    </dgm:pt>
    <dgm:pt modelId="{4AA467EC-D18D-4B56-9022-373C71FDB554}" type="parTrans" cxnId="{396989FA-12FE-473D-8E84-0D41DC43DAC3}">
      <dgm:prSet/>
      <dgm:spPr/>
      <dgm:t>
        <a:bodyPr/>
        <a:lstStyle/>
        <a:p>
          <a:endParaRPr lang="ru-RU"/>
        </a:p>
      </dgm:t>
    </dgm:pt>
    <dgm:pt modelId="{21509307-FB98-4F70-A661-AC4A38ACE68D}" type="sibTrans" cxnId="{396989FA-12FE-473D-8E84-0D41DC43DAC3}">
      <dgm:prSet/>
      <dgm:spPr/>
      <dgm:t>
        <a:bodyPr/>
        <a:lstStyle/>
        <a:p>
          <a:endParaRPr lang="ru-RU"/>
        </a:p>
      </dgm:t>
    </dgm:pt>
    <dgm:pt modelId="{0ED1772A-675B-47C2-B4C2-BD789EF103FE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i="1" dirty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Клубень овальный. Кожура и мякоть белая.</a:t>
          </a: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Масса клубня 106-150 грамм. Имеет хорошие вкусовые качества 4,0 баллов.</a:t>
          </a:r>
        </a:p>
        <a:p>
          <a:pPr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i="0" dirty="0"/>
        </a:p>
      </dgm:t>
    </dgm:pt>
    <dgm:pt modelId="{5E979A33-3B59-46F0-8987-47909B31158E}" type="parTrans" cxnId="{40EEB91E-0760-4A24-923C-62183B199E14}">
      <dgm:prSet/>
      <dgm:spPr/>
      <dgm:t>
        <a:bodyPr/>
        <a:lstStyle/>
        <a:p>
          <a:endParaRPr lang="ru-RU"/>
        </a:p>
      </dgm:t>
    </dgm:pt>
    <dgm:pt modelId="{C9B671DC-4DDB-452B-BCF0-4BF584AC4BE2}" type="sibTrans" cxnId="{40EEB91E-0760-4A24-923C-62183B199E14}">
      <dgm:prSet/>
      <dgm:spPr/>
      <dgm:t>
        <a:bodyPr/>
        <a:lstStyle/>
        <a:p>
          <a:endParaRPr lang="ru-RU"/>
        </a:p>
      </dgm:t>
    </dgm:pt>
    <dgm:pt modelId="{9C0EB37C-886F-4EA6-9FFA-C70BC0B521D0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i="1" dirty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Содержание крахмала 13,3-16,0 %.</a:t>
          </a: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Товарность клубней 76-89 %.</a:t>
          </a:r>
        </a:p>
        <a:p>
          <a:pPr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>
            <a:solidFill>
              <a:schemeClr val="accent4">
                <a:lumMod val="75000"/>
              </a:schemeClr>
            </a:solidFill>
          </a:endParaRPr>
        </a:p>
      </dgm:t>
    </dgm:pt>
    <dgm:pt modelId="{7E9152E8-D53A-4265-8FC4-222BF4DE4649}" type="parTrans" cxnId="{3EEE1A6D-B4EC-4615-9F94-888DEFF79EB9}">
      <dgm:prSet/>
      <dgm:spPr/>
      <dgm:t>
        <a:bodyPr/>
        <a:lstStyle/>
        <a:p>
          <a:endParaRPr lang="ru-RU"/>
        </a:p>
      </dgm:t>
    </dgm:pt>
    <dgm:pt modelId="{2AB829C4-6BFA-465A-B22C-CAF4FFC8A8F3}" type="sibTrans" cxnId="{3EEE1A6D-B4EC-4615-9F94-888DEFF79EB9}">
      <dgm:prSet/>
      <dgm:spPr/>
      <dgm:t>
        <a:bodyPr/>
        <a:lstStyle/>
        <a:p>
          <a:endParaRPr lang="ru-RU"/>
        </a:p>
      </dgm:t>
    </dgm:pt>
    <dgm:pt modelId="{02DE466F-F904-432A-992E-E284695D2EAB}">
      <dgm:prSet custT="1"/>
      <dgm:spPr/>
      <dgm:t>
        <a:bodyPr/>
        <a:lstStyle/>
        <a:p>
          <a:pPr marL="0" marR="0" indent="0" defTabSz="8001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200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Средняя урожайность за годы испытания (2021- 2022) составила 259,0 ц/га выше стандарта на 73ц/га </a:t>
          </a:r>
        </a:p>
        <a:p>
          <a:pPr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i="1" dirty="0">
            <a:solidFill>
              <a:schemeClr val="accent5">
                <a:lumMod val="50000"/>
              </a:schemeClr>
            </a:solidFill>
          </a:endParaRPr>
        </a:p>
      </dgm:t>
    </dgm:pt>
    <dgm:pt modelId="{5D35EBF6-530C-45AF-B013-B553DF637361}" type="parTrans" cxnId="{F9DA97D9-607D-44AB-8CB4-EE08E73DBC27}">
      <dgm:prSet/>
      <dgm:spPr/>
      <dgm:t>
        <a:bodyPr/>
        <a:lstStyle/>
        <a:p>
          <a:endParaRPr lang="ru-RU"/>
        </a:p>
      </dgm:t>
    </dgm:pt>
    <dgm:pt modelId="{08DADF4B-F8E8-49A1-99D9-A60979C98551}" type="sibTrans" cxnId="{F9DA97D9-607D-44AB-8CB4-EE08E73DBC27}">
      <dgm:prSet/>
      <dgm:spPr/>
      <dgm:t>
        <a:bodyPr/>
        <a:lstStyle/>
        <a:p>
          <a:endParaRPr lang="ru-RU"/>
        </a:p>
      </dgm:t>
    </dgm:pt>
    <dgm:pt modelId="{F44AE659-7395-4184-8E99-5ED7B640CC6E}">
      <dgm:prSet/>
      <dgm:spPr/>
      <dgm:t>
        <a:bodyPr/>
        <a:lstStyle/>
        <a:p>
          <a:pPr rtl="0"/>
          <a:endParaRPr lang="ru-RU"/>
        </a:p>
      </dgm:t>
    </dgm:pt>
    <dgm:pt modelId="{508F1536-E07B-4EAC-9FE8-444D23247651}" type="parTrans" cxnId="{D2B71822-9B27-496F-9F12-7CCE847B0EDD}">
      <dgm:prSet/>
      <dgm:spPr/>
      <dgm:t>
        <a:bodyPr/>
        <a:lstStyle/>
        <a:p>
          <a:endParaRPr lang="ru-RU"/>
        </a:p>
      </dgm:t>
    </dgm:pt>
    <dgm:pt modelId="{CF82AA50-CCEB-4DD5-852E-E005C2C291C2}" type="sibTrans" cxnId="{D2B71822-9B27-496F-9F12-7CCE847B0EDD}">
      <dgm:prSet/>
      <dgm:spPr/>
      <dgm:t>
        <a:bodyPr/>
        <a:lstStyle/>
        <a:p>
          <a:endParaRPr lang="ru-RU"/>
        </a:p>
      </dgm:t>
    </dgm:pt>
    <dgm:pt modelId="{22EB26F2-6AB7-4AB4-BE85-8F5D346C5D55}">
      <dgm:prSet/>
      <dgm:spPr/>
      <dgm:t>
        <a:bodyPr/>
        <a:lstStyle/>
        <a:p>
          <a:pPr rtl="0"/>
          <a:endParaRPr lang="ru-RU"/>
        </a:p>
      </dgm:t>
    </dgm:pt>
    <dgm:pt modelId="{620A3E10-8AA4-4211-9707-262EE846D13E}" type="parTrans" cxnId="{FFCD8B57-3749-4AE0-A579-8E38C87FC5B0}">
      <dgm:prSet/>
      <dgm:spPr/>
      <dgm:t>
        <a:bodyPr/>
        <a:lstStyle/>
        <a:p>
          <a:endParaRPr lang="ru-RU"/>
        </a:p>
      </dgm:t>
    </dgm:pt>
    <dgm:pt modelId="{F4FA3D7A-F85B-42FA-BF74-C7E300CB797C}" type="sibTrans" cxnId="{FFCD8B57-3749-4AE0-A579-8E38C87FC5B0}">
      <dgm:prSet/>
      <dgm:spPr/>
      <dgm:t>
        <a:bodyPr/>
        <a:lstStyle/>
        <a:p>
          <a:endParaRPr lang="ru-RU"/>
        </a:p>
      </dgm:t>
    </dgm:pt>
    <dgm:pt modelId="{AA6F1767-7EC6-40ED-87C0-7F1F86A72BA8}">
      <dgm:prSet/>
      <dgm:spPr/>
      <dgm:t>
        <a:bodyPr/>
        <a:lstStyle/>
        <a:p>
          <a:pPr rtl="0"/>
          <a:endParaRPr lang="ru-RU"/>
        </a:p>
      </dgm:t>
    </dgm:pt>
    <dgm:pt modelId="{A259F929-4EEB-4C97-9DF0-230C86C4EDDD}" type="parTrans" cxnId="{DD55B73F-C979-4AA6-9A4D-DA3EDC36B7C5}">
      <dgm:prSet/>
      <dgm:spPr/>
      <dgm:t>
        <a:bodyPr/>
        <a:lstStyle/>
        <a:p>
          <a:endParaRPr lang="ru-RU"/>
        </a:p>
      </dgm:t>
    </dgm:pt>
    <dgm:pt modelId="{F8A52E2C-060A-44CB-B447-370698D21F14}" type="sibTrans" cxnId="{DD55B73F-C979-4AA6-9A4D-DA3EDC36B7C5}">
      <dgm:prSet/>
      <dgm:spPr/>
      <dgm:t>
        <a:bodyPr/>
        <a:lstStyle/>
        <a:p>
          <a:endParaRPr lang="ru-RU"/>
        </a:p>
      </dgm:t>
    </dgm:pt>
    <dgm:pt modelId="{9586E711-8797-49A2-8BCC-F11C224BBC35}">
      <dgm:prSet/>
      <dgm:spPr/>
      <dgm:t>
        <a:bodyPr/>
        <a:lstStyle/>
        <a:p>
          <a:pPr rtl="0"/>
          <a:endParaRPr lang="ru-RU"/>
        </a:p>
      </dgm:t>
    </dgm:pt>
    <dgm:pt modelId="{3D4D090D-9956-4A70-B94F-80EC78FF4765}" type="parTrans" cxnId="{26E03E27-DB26-49E5-9089-4D8F7D81EDD6}">
      <dgm:prSet/>
      <dgm:spPr/>
      <dgm:t>
        <a:bodyPr/>
        <a:lstStyle/>
        <a:p>
          <a:endParaRPr lang="ru-RU"/>
        </a:p>
      </dgm:t>
    </dgm:pt>
    <dgm:pt modelId="{4D96A5CF-150F-4EBC-ACE6-D3B30FE90A0B}" type="sibTrans" cxnId="{26E03E27-DB26-49E5-9089-4D8F7D81EDD6}">
      <dgm:prSet/>
      <dgm:spPr/>
      <dgm:t>
        <a:bodyPr/>
        <a:lstStyle/>
        <a:p>
          <a:endParaRPr lang="ru-RU"/>
        </a:p>
      </dgm:t>
    </dgm:pt>
    <dgm:pt modelId="{03C27F6C-624F-40EB-B788-134FD2EA8651}">
      <dgm:prSet/>
      <dgm:spPr/>
      <dgm:t>
        <a:bodyPr/>
        <a:lstStyle/>
        <a:p>
          <a:pPr rtl="0"/>
          <a:endParaRPr lang="ru-RU"/>
        </a:p>
      </dgm:t>
    </dgm:pt>
    <dgm:pt modelId="{68C9A4EB-0AF4-4C7A-855A-C3836EC594A0}" type="parTrans" cxnId="{722C09AC-9D98-4991-A22A-84F43835236F}">
      <dgm:prSet/>
      <dgm:spPr/>
      <dgm:t>
        <a:bodyPr/>
        <a:lstStyle/>
        <a:p>
          <a:endParaRPr lang="ru-RU"/>
        </a:p>
      </dgm:t>
    </dgm:pt>
    <dgm:pt modelId="{817A1DCB-984A-4D8A-B0FF-D83CF6C308DF}" type="sibTrans" cxnId="{722C09AC-9D98-4991-A22A-84F43835236F}">
      <dgm:prSet/>
      <dgm:spPr/>
      <dgm:t>
        <a:bodyPr/>
        <a:lstStyle/>
        <a:p>
          <a:endParaRPr lang="ru-RU"/>
        </a:p>
      </dgm:t>
    </dgm:pt>
    <dgm:pt modelId="{C8D5408B-4B0A-4D50-9313-4F72146CD278}">
      <dgm:prSet/>
      <dgm:spPr/>
      <dgm:t>
        <a:bodyPr/>
        <a:lstStyle/>
        <a:p>
          <a:pPr rtl="0"/>
          <a:endParaRPr lang="ru-RU"/>
        </a:p>
      </dgm:t>
    </dgm:pt>
    <dgm:pt modelId="{E14B8CA1-A577-481D-BB14-43C02168C248}" type="parTrans" cxnId="{29552830-C33D-4FAB-A24B-553639B0049B}">
      <dgm:prSet/>
      <dgm:spPr/>
      <dgm:t>
        <a:bodyPr/>
        <a:lstStyle/>
        <a:p>
          <a:endParaRPr lang="ru-RU"/>
        </a:p>
      </dgm:t>
    </dgm:pt>
    <dgm:pt modelId="{CA72AD20-EFF8-4098-A073-CA02E00F85D2}" type="sibTrans" cxnId="{29552830-C33D-4FAB-A24B-553639B0049B}">
      <dgm:prSet/>
      <dgm:spPr/>
      <dgm:t>
        <a:bodyPr/>
        <a:lstStyle/>
        <a:p>
          <a:endParaRPr lang="ru-RU"/>
        </a:p>
      </dgm:t>
    </dgm:pt>
    <dgm:pt modelId="{A8CA252B-3A9D-4C64-B08F-3CB67A006F1B}">
      <dgm:prSet/>
      <dgm:spPr/>
      <dgm:t>
        <a:bodyPr/>
        <a:lstStyle/>
        <a:p>
          <a:pPr rtl="0"/>
          <a:endParaRPr lang="ru-RU"/>
        </a:p>
      </dgm:t>
    </dgm:pt>
    <dgm:pt modelId="{6BDB9EDC-BA4A-4FCC-AEE4-03BC03F929B1}" type="parTrans" cxnId="{840E2A42-EE8E-47A7-9858-EA9D7E66F861}">
      <dgm:prSet/>
      <dgm:spPr/>
      <dgm:t>
        <a:bodyPr/>
        <a:lstStyle/>
        <a:p>
          <a:endParaRPr lang="ru-RU"/>
        </a:p>
      </dgm:t>
    </dgm:pt>
    <dgm:pt modelId="{6B0B0D95-1AE4-4BD4-A2AC-A49565DB25CE}" type="sibTrans" cxnId="{840E2A42-EE8E-47A7-9858-EA9D7E66F861}">
      <dgm:prSet/>
      <dgm:spPr/>
      <dgm:t>
        <a:bodyPr/>
        <a:lstStyle/>
        <a:p>
          <a:endParaRPr lang="ru-RU"/>
        </a:p>
      </dgm:t>
    </dgm:pt>
    <dgm:pt modelId="{762D7A01-7DB1-4129-83B6-C1E1F7F91743}">
      <dgm:prSet/>
      <dgm:spPr/>
      <dgm:t>
        <a:bodyPr/>
        <a:lstStyle/>
        <a:p>
          <a:pPr rtl="0"/>
          <a:endParaRPr lang="ru-RU"/>
        </a:p>
      </dgm:t>
    </dgm:pt>
    <dgm:pt modelId="{C9DE2F33-203F-4285-92A0-950B8BBD603C}" type="parTrans" cxnId="{4F47B7E3-D06D-4A26-93AB-6754424D8F37}">
      <dgm:prSet/>
      <dgm:spPr/>
      <dgm:t>
        <a:bodyPr/>
        <a:lstStyle/>
        <a:p>
          <a:endParaRPr lang="ru-RU"/>
        </a:p>
      </dgm:t>
    </dgm:pt>
    <dgm:pt modelId="{9F3378B0-BBBC-47AF-9123-6DF8DB7C7612}" type="sibTrans" cxnId="{4F47B7E3-D06D-4A26-93AB-6754424D8F37}">
      <dgm:prSet/>
      <dgm:spPr/>
      <dgm:t>
        <a:bodyPr/>
        <a:lstStyle/>
        <a:p>
          <a:endParaRPr lang="ru-RU"/>
        </a:p>
      </dgm:t>
    </dgm:pt>
    <dgm:pt modelId="{4BE23FC8-BCA9-4F4F-BCC4-F58D39E3D6C4}">
      <dgm:prSet/>
      <dgm:spPr/>
      <dgm:t>
        <a:bodyPr/>
        <a:lstStyle/>
        <a:p>
          <a:pPr rtl="0"/>
          <a:endParaRPr lang="ru-RU"/>
        </a:p>
      </dgm:t>
    </dgm:pt>
    <dgm:pt modelId="{04B70263-A872-4AF2-85A1-4C2D53A104D9}" type="parTrans" cxnId="{114DC3E3-5398-45AB-8009-16F5A62821CF}">
      <dgm:prSet/>
      <dgm:spPr/>
      <dgm:t>
        <a:bodyPr/>
        <a:lstStyle/>
        <a:p>
          <a:endParaRPr lang="ru-RU"/>
        </a:p>
      </dgm:t>
    </dgm:pt>
    <dgm:pt modelId="{C676A145-221F-456B-8E7B-1D3C174B56F8}" type="sibTrans" cxnId="{114DC3E3-5398-45AB-8009-16F5A62821CF}">
      <dgm:prSet/>
      <dgm:spPr/>
      <dgm:t>
        <a:bodyPr/>
        <a:lstStyle/>
        <a:p>
          <a:endParaRPr lang="ru-RU"/>
        </a:p>
      </dgm:t>
    </dgm:pt>
    <dgm:pt modelId="{D2791834-F184-4CC3-B1CA-A0E2AD9F56FF}">
      <dgm:prSet/>
      <dgm:spPr/>
      <dgm:t>
        <a:bodyPr/>
        <a:lstStyle/>
        <a:p>
          <a:pPr rtl="0"/>
          <a:endParaRPr lang="ru-RU"/>
        </a:p>
      </dgm:t>
    </dgm:pt>
    <dgm:pt modelId="{DBBEAA67-8037-436C-8496-30558422531B}" type="parTrans" cxnId="{019424CE-68FF-429B-9E04-C0C0A38E2F83}">
      <dgm:prSet/>
      <dgm:spPr/>
      <dgm:t>
        <a:bodyPr/>
        <a:lstStyle/>
        <a:p>
          <a:endParaRPr lang="ru-RU"/>
        </a:p>
      </dgm:t>
    </dgm:pt>
    <dgm:pt modelId="{05ED4A6D-A5F4-4636-BFEA-E74F6B72DB6B}" type="sibTrans" cxnId="{019424CE-68FF-429B-9E04-C0C0A38E2F83}">
      <dgm:prSet/>
      <dgm:spPr/>
      <dgm:t>
        <a:bodyPr/>
        <a:lstStyle/>
        <a:p>
          <a:endParaRPr lang="ru-RU"/>
        </a:p>
      </dgm:t>
    </dgm:pt>
    <dgm:pt modelId="{7A647247-4CDB-4CED-9F8D-B286630815CB}">
      <dgm:prSet/>
      <dgm:spPr/>
      <dgm:t>
        <a:bodyPr/>
        <a:lstStyle/>
        <a:p>
          <a:pPr rtl="0"/>
          <a:endParaRPr lang="ru-RU"/>
        </a:p>
      </dgm:t>
    </dgm:pt>
    <dgm:pt modelId="{DD9F9C0B-002A-473B-8F4F-9D65C1A538B9}" type="parTrans" cxnId="{8EECED37-170E-42B3-96C2-C8EA427C6B7B}">
      <dgm:prSet/>
      <dgm:spPr/>
      <dgm:t>
        <a:bodyPr/>
        <a:lstStyle/>
        <a:p>
          <a:endParaRPr lang="ru-RU"/>
        </a:p>
      </dgm:t>
    </dgm:pt>
    <dgm:pt modelId="{ACDF0421-8F11-4D4B-A366-271E2A56F13E}" type="sibTrans" cxnId="{8EECED37-170E-42B3-96C2-C8EA427C6B7B}">
      <dgm:prSet/>
      <dgm:spPr/>
      <dgm:t>
        <a:bodyPr/>
        <a:lstStyle/>
        <a:p>
          <a:endParaRPr lang="ru-RU"/>
        </a:p>
      </dgm:t>
    </dgm:pt>
    <dgm:pt modelId="{CA195396-5BB6-4B1D-A435-BBF51C089ED5}">
      <dgm:prSet/>
      <dgm:spPr/>
      <dgm:t>
        <a:bodyPr/>
        <a:lstStyle/>
        <a:p>
          <a:pPr rtl="0"/>
          <a:endParaRPr lang="ru-RU"/>
        </a:p>
      </dgm:t>
    </dgm:pt>
    <dgm:pt modelId="{482F92AF-2BB5-4961-897C-A186AA09754B}" type="parTrans" cxnId="{573D6371-0F18-4538-9C7C-95BA2A7CE92A}">
      <dgm:prSet/>
      <dgm:spPr/>
      <dgm:t>
        <a:bodyPr/>
        <a:lstStyle/>
        <a:p>
          <a:endParaRPr lang="ru-RU"/>
        </a:p>
      </dgm:t>
    </dgm:pt>
    <dgm:pt modelId="{A7DFC4D1-5567-4C33-AA7C-80A55549291D}" type="sibTrans" cxnId="{573D6371-0F18-4538-9C7C-95BA2A7CE92A}">
      <dgm:prSet/>
      <dgm:spPr/>
      <dgm:t>
        <a:bodyPr/>
        <a:lstStyle/>
        <a:p>
          <a:endParaRPr lang="ru-RU"/>
        </a:p>
      </dgm:t>
    </dgm:pt>
    <dgm:pt modelId="{8EA65707-EAE5-4EA0-86AC-23EEA33C9A05}">
      <dgm:prSet/>
      <dgm:spPr/>
      <dgm:t>
        <a:bodyPr/>
        <a:lstStyle/>
        <a:p>
          <a:pPr rtl="0"/>
          <a:endParaRPr lang="ru-RU"/>
        </a:p>
      </dgm:t>
    </dgm:pt>
    <dgm:pt modelId="{68DEBEDB-740C-4EAA-8861-E076E47DFAC9}" type="parTrans" cxnId="{A23CF792-2FE3-4A8C-9FAA-F963B2DDD0B6}">
      <dgm:prSet/>
      <dgm:spPr/>
      <dgm:t>
        <a:bodyPr/>
        <a:lstStyle/>
        <a:p>
          <a:endParaRPr lang="ru-RU"/>
        </a:p>
      </dgm:t>
    </dgm:pt>
    <dgm:pt modelId="{85769FBC-1087-42FC-B293-52B36E5E0070}" type="sibTrans" cxnId="{A23CF792-2FE3-4A8C-9FAA-F963B2DDD0B6}">
      <dgm:prSet/>
      <dgm:spPr/>
      <dgm:t>
        <a:bodyPr/>
        <a:lstStyle/>
        <a:p>
          <a:endParaRPr lang="ru-RU"/>
        </a:p>
      </dgm:t>
    </dgm:pt>
    <dgm:pt modelId="{F8F8713B-B3BE-453F-96A0-C45D07771BB8}">
      <dgm:prSet/>
      <dgm:spPr/>
      <dgm:t>
        <a:bodyPr/>
        <a:lstStyle/>
        <a:p>
          <a:pPr rtl="0"/>
          <a:endParaRPr lang="ru-RU"/>
        </a:p>
      </dgm:t>
    </dgm:pt>
    <dgm:pt modelId="{A25DBB15-8935-4C3E-87AA-E789036F31F9}" type="parTrans" cxnId="{AD5D43B5-1D7B-4096-85C4-72863DD59924}">
      <dgm:prSet/>
      <dgm:spPr/>
      <dgm:t>
        <a:bodyPr/>
        <a:lstStyle/>
        <a:p>
          <a:endParaRPr lang="ru-RU"/>
        </a:p>
      </dgm:t>
    </dgm:pt>
    <dgm:pt modelId="{68DB7E4B-8B10-4ECA-A0F0-707FAED13B5F}" type="sibTrans" cxnId="{AD5D43B5-1D7B-4096-85C4-72863DD59924}">
      <dgm:prSet/>
      <dgm:spPr/>
      <dgm:t>
        <a:bodyPr/>
        <a:lstStyle/>
        <a:p>
          <a:endParaRPr lang="ru-RU"/>
        </a:p>
      </dgm:t>
    </dgm:pt>
    <dgm:pt modelId="{B5566D10-023E-4FE2-B356-73F89DDE347F}">
      <dgm:prSet/>
      <dgm:spPr/>
      <dgm:t>
        <a:bodyPr/>
        <a:lstStyle/>
        <a:p>
          <a:pPr rtl="0"/>
          <a:endParaRPr lang="ru-RU"/>
        </a:p>
      </dgm:t>
    </dgm:pt>
    <dgm:pt modelId="{E1A21669-A4C1-40D8-B84B-A9A12F3269AD}" type="parTrans" cxnId="{6C3C7B52-D44B-4219-94E1-B59EB23A29CD}">
      <dgm:prSet/>
      <dgm:spPr/>
      <dgm:t>
        <a:bodyPr/>
        <a:lstStyle/>
        <a:p>
          <a:endParaRPr lang="ru-RU"/>
        </a:p>
      </dgm:t>
    </dgm:pt>
    <dgm:pt modelId="{91CE53E1-907D-485C-974C-40BD8A8A7654}" type="sibTrans" cxnId="{6C3C7B52-D44B-4219-94E1-B59EB23A29CD}">
      <dgm:prSet/>
      <dgm:spPr/>
      <dgm:t>
        <a:bodyPr/>
        <a:lstStyle/>
        <a:p>
          <a:endParaRPr lang="ru-RU"/>
        </a:p>
      </dgm:t>
    </dgm:pt>
    <dgm:pt modelId="{DDDB6DD5-78CC-4007-92A5-AF0E65CD7AC0}">
      <dgm:prSet/>
      <dgm:spPr/>
      <dgm:t>
        <a:bodyPr/>
        <a:lstStyle/>
        <a:p>
          <a:pPr rtl="0"/>
          <a:endParaRPr lang="ru-RU"/>
        </a:p>
      </dgm:t>
    </dgm:pt>
    <dgm:pt modelId="{F9E906EB-FF2D-4794-835B-2901FE614C1F}" type="parTrans" cxnId="{E4B94B12-72EF-4172-979F-3CE23DEDB9C5}">
      <dgm:prSet/>
      <dgm:spPr/>
      <dgm:t>
        <a:bodyPr/>
        <a:lstStyle/>
        <a:p>
          <a:endParaRPr lang="ru-RU"/>
        </a:p>
      </dgm:t>
    </dgm:pt>
    <dgm:pt modelId="{D1874C16-BD89-4672-A06E-B80AB3C9D38C}" type="sibTrans" cxnId="{E4B94B12-72EF-4172-979F-3CE23DEDB9C5}">
      <dgm:prSet/>
      <dgm:spPr/>
      <dgm:t>
        <a:bodyPr/>
        <a:lstStyle/>
        <a:p>
          <a:endParaRPr lang="ru-RU"/>
        </a:p>
      </dgm:t>
    </dgm:pt>
    <dgm:pt modelId="{2629A806-BE2A-4CEE-81D8-6F8DF37C2686}">
      <dgm:prSet/>
      <dgm:spPr/>
      <dgm:t>
        <a:bodyPr/>
        <a:lstStyle/>
        <a:p>
          <a:pPr rtl="0"/>
          <a:endParaRPr lang="ru-RU"/>
        </a:p>
      </dgm:t>
    </dgm:pt>
    <dgm:pt modelId="{9738451C-010B-4C84-BEB3-1ADF0E188756}" type="parTrans" cxnId="{67FC0F85-3AF4-4D65-BD64-C9F172116B47}">
      <dgm:prSet/>
      <dgm:spPr/>
      <dgm:t>
        <a:bodyPr/>
        <a:lstStyle/>
        <a:p>
          <a:endParaRPr lang="ru-RU"/>
        </a:p>
      </dgm:t>
    </dgm:pt>
    <dgm:pt modelId="{5C4D5E3F-E442-43D0-90C4-4DBEF316E6DA}" type="sibTrans" cxnId="{67FC0F85-3AF4-4D65-BD64-C9F172116B47}">
      <dgm:prSet/>
      <dgm:spPr/>
      <dgm:t>
        <a:bodyPr/>
        <a:lstStyle/>
        <a:p>
          <a:endParaRPr lang="ru-RU"/>
        </a:p>
      </dgm:t>
    </dgm:pt>
    <dgm:pt modelId="{8CDFBA13-DEAE-4824-8476-30B7E01C7E9B}">
      <dgm:prSet/>
      <dgm:spPr/>
      <dgm:t>
        <a:bodyPr/>
        <a:lstStyle/>
        <a:p>
          <a:pPr rtl="0"/>
          <a:endParaRPr lang="ru-RU"/>
        </a:p>
      </dgm:t>
    </dgm:pt>
    <dgm:pt modelId="{357BB642-74C1-4E7F-A91F-D94C8087579D}" type="parTrans" cxnId="{7E6AB105-3B64-4150-8D6C-F38B5F1EBA0C}">
      <dgm:prSet/>
      <dgm:spPr/>
      <dgm:t>
        <a:bodyPr/>
        <a:lstStyle/>
        <a:p>
          <a:endParaRPr lang="ru-RU"/>
        </a:p>
      </dgm:t>
    </dgm:pt>
    <dgm:pt modelId="{5B4C3B4E-B5C6-4654-884E-44A1F36A3E3F}" type="sibTrans" cxnId="{7E6AB105-3B64-4150-8D6C-F38B5F1EBA0C}">
      <dgm:prSet/>
      <dgm:spPr/>
      <dgm:t>
        <a:bodyPr/>
        <a:lstStyle/>
        <a:p>
          <a:endParaRPr lang="ru-RU"/>
        </a:p>
      </dgm:t>
    </dgm:pt>
    <dgm:pt modelId="{550F6661-0A5B-418A-BA64-9E003D24547C}">
      <dgm:prSet/>
      <dgm:spPr/>
      <dgm:t>
        <a:bodyPr/>
        <a:lstStyle/>
        <a:p>
          <a:pPr rtl="0"/>
          <a:endParaRPr lang="ru-RU"/>
        </a:p>
      </dgm:t>
    </dgm:pt>
    <dgm:pt modelId="{367C5180-7A44-428F-A566-F2BB042B951C}" type="parTrans" cxnId="{55D9C780-41E8-4DEE-8257-E7B7BD498CD9}">
      <dgm:prSet/>
      <dgm:spPr/>
      <dgm:t>
        <a:bodyPr/>
        <a:lstStyle/>
        <a:p>
          <a:endParaRPr lang="ru-RU"/>
        </a:p>
      </dgm:t>
    </dgm:pt>
    <dgm:pt modelId="{7545E7E8-7211-4898-ADA4-BF64D22572F7}" type="sibTrans" cxnId="{55D9C780-41E8-4DEE-8257-E7B7BD498CD9}">
      <dgm:prSet/>
      <dgm:spPr/>
      <dgm:t>
        <a:bodyPr/>
        <a:lstStyle/>
        <a:p>
          <a:endParaRPr lang="ru-RU"/>
        </a:p>
      </dgm:t>
    </dgm:pt>
    <dgm:pt modelId="{CFB8B354-913D-4652-83F4-89EF7457A783}">
      <dgm:prSet/>
      <dgm:spPr/>
      <dgm:t>
        <a:bodyPr/>
        <a:lstStyle/>
        <a:p>
          <a:pPr rtl="0"/>
          <a:endParaRPr lang="ru-RU"/>
        </a:p>
      </dgm:t>
    </dgm:pt>
    <dgm:pt modelId="{AA7E2798-38B1-470A-8E50-618226153038}" type="parTrans" cxnId="{87C7135D-1012-4592-ADF3-C1DDD90ADFE1}">
      <dgm:prSet/>
      <dgm:spPr/>
      <dgm:t>
        <a:bodyPr/>
        <a:lstStyle/>
        <a:p>
          <a:endParaRPr lang="ru-RU"/>
        </a:p>
      </dgm:t>
    </dgm:pt>
    <dgm:pt modelId="{127FDA26-17D3-4A35-A3F9-7E873F5DDAA1}" type="sibTrans" cxnId="{87C7135D-1012-4592-ADF3-C1DDD90ADFE1}">
      <dgm:prSet/>
      <dgm:spPr/>
      <dgm:t>
        <a:bodyPr/>
        <a:lstStyle/>
        <a:p>
          <a:endParaRPr lang="ru-RU"/>
        </a:p>
      </dgm:t>
    </dgm:pt>
    <dgm:pt modelId="{1BC9D6FE-7189-409D-AFFD-185B063DC954}">
      <dgm:prSet/>
      <dgm:spPr/>
      <dgm:t>
        <a:bodyPr/>
        <a:lstStyle/>
        <a:p>
          <a:endParaRPr lang="ru-RU"/>
        </a:p>
      </dgm:t>
    </dgm:pt>
    <dgm:pt modelId="{CC86D43A-18BE-4C79-950B-EAFA5CBC95BA}" type="parTrans" cxnId="{F111FBE1-3F22-4195-9E39-33CF906246CB}">
      <dgm:prSet/>
      <dgm:spPr/>
      <dgm:t>
        <a:bodyPr/>
        <a:lstStyle/>
        <a:p>
          <a:endParaRPr lang="ru-RU"/>
        </a:p>
      </dgm:t>
    </dgm:pt>
    <dgm:pt modelId="{93D5C890-4C75-4D43-B3D2-42E75757D412}" type="sibTrans" cxnId="{F111FBE1-3F22-4195-9E39-33CF906246CB}">
      <dgm:prSet/>
      <dgm:spPr/>
      <dgm:t>
        <a:bodyPr/>
        <a:lstStyle/>
        <a:p>
          <a:endParaRPr lang="ru-RU"/>
        </a:p>
      </dgm:t>
    </dgm:pt>
    <dgm:pt modelId="{037ED9B1-D86D-4AFB-A41F-FA6EDBBAAE40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Максимальная урожайность получена в 2022 году в 275,0 ц/га. Лежкость-94%.</a:t>
          </a:r>
        </a:p>
        <a:p>
          <a:pPr rtl="0"/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5D6E1E1-2831-40E0-B6F1-1E67B8199FB8}" type="parTrans" cxnId="{7533EC4C-D8D9-4EE8-A042-8238C09F0B7D}">
      <dgm:prSet/>
      <dgm:spPr/>
      <dgm:t>
        <a:bodyPr/>
        <a:lstStyle/>
        <a:p>
          <a:endParaRPr lang="ru-RU"/>
        </a:p>
      </dgm:t>
    </dgm:pt>
    <dgm:pt modelId="{794C0F07-9AAB-45CE-8117-40B17D0F334B}" type="sibTrans" cxnId="{7533EC4C-D8D9-4EE8-A042-8238C09F0B7D}">
      <dgm:prSet/>
      <dgm:spPr/>
      <dgm:t>
        <a:bodyPr/>
        <a:lstStyle/>
        <a:p>
          <a:endParaRPr lang="ru-RU"/>
        </a:p>
      </dgm:t>
    </dgm:pt>
    <dgm:pt modelId="{9F6429D8-EEC9-4658-BCEF-77676DEADDFC}">
      <dgm:prSet/>
      <dgm:spPr/>
      <dgm:t>
        <a:bodyPr/>
        <a:lstStyle/>
        <a:p>
          <a:endParaRPr lang="ru-RU"/>
        </a:p>
      </dgm:t>
    </dgm:pt>
    <dgm:pt modelId="{32B19081-69B5-4F0F-8F47-89DE655AC95F}" type="parTrans" cxnId="{D86EAEE8-2849-4A82-AD1B-A47C3488BE4B}">
      <dgm:prSet/>
      <dgm:spPr/>
      <dgm:t>
        <a:bodyPr/>
        <a:lstStyle/>
        <a:p>
          <a:endParaRPr lang="ru-RU"/>
        </a:p>
      </dgm:t>
    </dgm:pt>
    <dgm:pt modelId="{DC652CB0-6627-4392-B900-1AE77020D1C2}" type="sibTrans" cxnId="{D86EAEE8-2849-4A82-AD1B-A47C3488BE4B}">
      <dgm:prSet/>
      <dgm:spPr/>
      <dgm:t>
        <a:bodyPr/>
        <a:lstStyle/>
        <a:p>
          <a:endParaRPr lang="ru-RU"/>
        </a:p>
      </dgm:t>
    </dgm:pt>
    <dgm:pt modelId="{CC1C94E3-888C-4D9F-9624-80A71AA463D7}">
      <dgm:prSet/>
      <dgm:spPr/>
      <dgm:t>
        <a:bodyPr/>
        <a:lstStyle/>
        <a:p>
          <a:endParaRPr lang="ru-RU"/>
        </a:p>
      </dgm:t>
    </dgm:pt>
    <dgm:pt modelId="{BFB5C4EF-0241-4875-A030-FDBAB229BD45}" type="parTrans" cxnId="{99C18E68-2B6A-4EEE-92ED-C241726BF36B}">
      <dgm:prSet/>
      <dgm:spPr/>
      <dgm:t>
        <a:bodyPr/>
        <a:lstStyle/>
        <a:p>
          <a:endParaRPr lang="ru-RU"/>
        </a:p>
      </dgm:t>
    </dgm:pt>
    <dgm:pt modelId="{9E7CE70A-700F-4909-9FDB-FB2E7AE6F8A6}" type="sibTrans" cxnId="{99C18E68-2B6A-4EEE-92ED-C241726BF36B}">
      <dgm:prSet/>
      <dgm:spPr/>
      <dgm:t>
        <a:bodyPr/>
        <a:lstStyle/>
        <a:p>
          <a:endParaRPr lang="ru-RU"/>
        </a:p>
      </dgm:t>
    </dgm:pt>
    <dgm:pt modelId="{8737D131-B457-4A6F-A927-7592AA801343}">
      <dgm:prSet/>
      <dgm:spPr/>
      <dgm:t>
        <a:bodyPr/>
        <a:lstStyle/>
        <a:p>
          <a:endParaRPr lang="ru-RU"/>
        </a:p>
      </dgm:t>
    </dgm:pt>
    <dgm:pt modelId="{22A80684-2B33-4724-A584-93AED07FC9EC}" type="parTrans" cxnId="{3F6D9836-F915-4A96-9D61-C1BA2702BC6D}">
      <dgm:prSet/>
      <dgm:spPr/>
      <dgm:t>
        <a:bodyPr/>
        <a:lstStyle/>
        <a:p>
          <a:endParaRPr lang="ru-RU"/>
        </a:p>
      </dgm:t>
    </dgm:pt>
    <dgm:pt modelId="{80B6DD2C-778C-40A4-A305-9C6BA6FBD0AD}" type="sibTrans" cxnId="{3F6D9836-F915-4A96-9D61-C1BA2702BC6D}">
      <dgm:prSet/>
      <dgm:spPr/>
      <dgm:t>
        <a:bodyPr/>
        <a:lstStyle/>
        <a:p>
          <a:endParaRPr lang="ru-RU"/>
        </a:p>
      </dgm:t>
    </dgm:pt>
    <dgm:pt modelId="{0DA5190E-93E4-4C92-90EA-9DC75CF8BD85}">
      <dgm:prSet/>
      <dgm:spPr/>
      <dgm:t>
        <a:bodyPr/>
        <a:lstStyle/>
        <a:p>
          <a:endParaRPr lang="ru-RU"/>
        </a:p>
      </dgm:t>
    </dgm:pt>
    <dgm:pt modelId="{28F6638F-46BA-4BFF-91BC-55916F9C6168}" type="parTrans" cxnId="{23B51F2C-8E73-4A3A-9AA6-187F6A1CC23F}">
      <dgm:prSet/>
      <dgm:spPr/>
      <dgm:t>
        <a:bodyPr/>
        <a:lstStyle/>
        <a:p>
          <a:endParaRPr lang="ru-RU"/>
        </a:p>
      </dgm:t>
    </dgm:pt>
    <dgm:pt modelId="{8E181A30-39A4-47C2-9647-B54DB2B3BF3F}" type="sibTrans" cxnId="{23B51F2C-8E73-4A3A-9AA6-187F6A1CC23F}">
      <dgm:prSet/>
      <dgm:spPr/>
      <dgm:t>
        <a:bodyPr/>
        <a:lstStyle/>
        <a:p>
          <a:endParaRPr lang="ru-RU"/>
        </a:p>
      </dgm:t>
    </dgm:pt>
    <dgm:pt modelId="{0B5F622F-0BC8-4A42-831A-17FE62562A89}" type="pres">
      <dgm:prSet presAssocID="{6E12893B-0545-473E-AE09-71BA627B9605}" presName="Name0" presStyleCnt="0">
        <dgm:presLayoutVars>
          <dgm:chMax val="7"/>
          <dgm:chPref val="7"/>
          <dgm:dir/>
        </dgm:presLayoutVars>
      </dgm:prSet>
      <dgm:spPr/>
    </dgm:pt>
    <dgm:pt modelId="{24FA8663-8CC4-45A8-9EAC-21513EEDA3FB}" type="pres">
      <dgm:prSet presAssocID="{6E12893B-0545-473E-AE09-71BA627B9605}" presName="Name1" presStyleCnt="0"/>
      <dgm:spPr/>
    </dgm:pt>
    <dgm:pt modelId="{04106DFA-A032-4DB3-94EF-895A3B8EDEC5}" type="pres">
      <dgm:prSet presAssocID="{6E12893B-0545-473E-AE09-71BA627B9605}" presName="cycle" presStyleCnt="0"/>
      <dgm:spPr/>
    </dgm:pt>
    <dgm:pt modelId="{9DC6CDD9-9232-4253-B96C-27C3501B5E85}" type="pres">
      <dgm:prSet presAssocID="{6E12893B-0545-473E-AE09-71BA627B9605}" presName="srcNode" presStyleLbl="node1" presStyleIdx="0" presStyleCnt="7"/>
      <dgm:spPr/>
    </dgm:pt>
    <dgm:pt modelId="{151BD910-8288-497C-BD26-4624FAAB707D}" type="pres">
      <dgm:prSet presAssocID="{6E12893B-0545-473E-AE09-71BA627B9605}" presName="conn" presStyleLbl="parChTrans1D2" presStyleIdx="0" presStyleCnt="1"/>
      <dgm:spPr/>
    </dgm:pt>
    <dgm:pt modelId="{772FBBC3-0E1F-49A1-998E-19D5914A1531}" type="pres">
      <dgm:prSet presAssocID="{6E12893B-0545-473E-AE09-71BA627B9605}" presName="extraNode" presStyleLbl="node1" presStyleIdx="0" presStyleCnt="7"/>
      <dgm:spPr/>
    </dgm:pt>
    <dgm:pt modelId="{B15D68A4-A19C-4960-B029-C672FC869D10}" type="pres">
      <dgm:prSet presAssocID="{6E12893B-0545-473E-AE09-71BA627B9605}" presName="dstNode" presStyleLbl="node1" presStyleIdx="0" presStyleCnt="7"/>
      <dgm:spPr/>
    </dgm:pt>
    <dgm:pt modelId="{0A7EE57A-4C2A-4B0F-AC7B-0D180C013348}" type="pres">
      <dgm:prSet presAssocID="{1DA5C82F-42CE-4297-A695-A561ACD16BBA}" presName="text_1" presStyleLbl="node1" presStyleIdx="0" presStyleCnt="7" custLinFactNeighborX="185" custLinFactNeighborY="-37546">
        <dgm:presLayoutVars>
          <dgm:bulletEnabled val="1"/>
        </dgm:presLayoutVars>
      </dgm:prSet>
      <dgm:spPr/>
    </dgm:pt>
    <dgm:pt modelId="{FF70B1AB-FD46-430C-8239-6F6DF40E2A19}" type="pres">
      <dgm:prSet presAssocID="{1DA5C82F-42CE-4297-A695-A561ACD16BBA}" presName="accent_1" presStyleCnt="0"/>
      <dgm:spPr/>
    </dgm:pt>
    <dgm:pt modelId="{608D0332-2409-419B-99C9-EAC17738B0C2}" type="pres">
      <dgm:prSet presAssocID="{1DA5C82F-42CE-4297-A695-A561ACD16BBA}" presName="accentRepeatNode" presStyleLbl="solidFgAcc1" presStyleIdx="0" presStyleCnt="7" custLinFactY="-22492" custLinFactNeighborX="-45469" custLinFactNeighborY="-100000"/>
      <dgm:spPr/>
    </dgm:pt>
    <dgm:pt modelId="{C2107F70-F1AF-453C-9CC1-73393FDFFE09}" type="pres">
      <dgm:prSet presAssocID="{DB1F3FA9-D45D-4182-8C49-14B6F8B6A413}" presName="text_2" presStyleLbl="node1" presStyleIdx="1" presStyleCnt="7" custScaleX="82593" custScaleY="161786" custLinFactNeighborX="2269" custLinFactNeighborY="-49060">
        <dgm:presLayoutVars>
          <dgm:bulletEnabled val="1"/>
        </dgm:presLayoutVars>
      </dgm:prSet>
      <dgm:spPr/>
    </dgm:pt>
    <dgm:pt modelId="{62028BD5-697C-4241-9ADF-D5D65B3396CC}" type="pres">
      <dgm:prSet presAssocID="{DB1F3FA9-D45D-4182-8C49-14B6F8B6A413}" presName="accent_2" presStyleCnt="0"/>
      <dgm:spPr/>
    </dgm:pt>
    <dgm:pt modelId="{983A7186-8ACF-4177-939B-824E11926CD3}" type="pres">
      <dgm:prSet presAssocID="{DB1F3FA9-D45D-4182-8C49-14B6F8B6A413}" presName="accentRepeatNode" presStyleLbl="solidFgAcc1" presStyleIdx="1" presStyleCnt="7" custLinFactNeighborX="22136" custLinFactNeighborY="-18478"/>
      <dgm:spPr/>
    </dgm:pt>
    <dgm:pt modelId="{2CB56602-BB03-45E2-9069-2D3C1F255EDC}" type="pres">
      <dgm:prSet presAssocID="{51D85458-5037-407B-818D-BA0EEC152FD0}" presName="text_3" presStyleLbl="node1" presStyleIdx="2" presStyleCnt="7" custScaleX="89840" custScaleY="244743">
        <dgm:presLayoutVars>
          <dgm:bulletEnabled val="1"/>
        </dgm:presLayoutVars>
      </dgm:prSet>
      <dgm:spPr/>
    </dgm:pt>
    <dgm:pt modelId="{4C11F5B9-AC0B-4B3C-8E26-3609906E38C9}" type="pres">
      <dgm:prSet presAssocID="{51D85458-5037-407B-818D-BA0EEC152FD0}" presName="accent_3" presStyleCnt="0"/>
      <dgm:spPr/>
    </dgm:pt>
    <dgm:pt modelId="{9CF0C543-23B5-4B0E-8304-0D846A1CA6C4}" type="pres">
      <dgm:prSet presAssocID="{51D85458-5037-407B-818D-BA0EEC152FD0}" presName="accentRepeatNode" presStyleLbl="solidFgAcc1" presStyleIdx="2" presStyleCnt="7"/>
      <dgm:spPr/>
    </dgm:pt>
    <dgm:pt modelId="{78D4D3C1-73FD-4816-89A0-467D95CEEDE7}" type="pres">
      <dgm:prSet presAssocID="{0ED1772A-675B-47C2-B4C2-BD789EF103FE}" presName="text_4" presStyleLbl="node1" presStyleIdx="3" presStyleCnt="7" custScaleY="194787" custLinFactNeighborX="10187" custLinFactNeighborY="17507">
        <dgm:presLayoutVars>
          <dgm:bulletEnabled val="1"/>
        </dgm:presLayoutVars>
      </dgm:prSet>
      <dgm:spPr/>
    </dgm:pt>
    <dgm:pt modelId="{3028D07E-4558-44BC-9FE4-CB951D26462F}" type="pres">
      <dgm:prSet presAssocID="{0ED1772A-675B-47C2-B4C2-BD789EF103FE}" presName="accent_4" presStyleCnt="0"/>
      <dgm:spPr/>
    </dgm:pt>
    <dgm:pt modelId="{23CC1610-4B8B-46AA-99CD-56986D31E3D1}" type="pres">
      <dgm:prSet presAssocID="{0ED1772A-675B-47C2-B4C2-BD789EF103FE}" presName="accentRepeatNode" presStyleLbl="solidFgAcc1" presStyleIdx="3" presStyleCnt="7"/>
      <dgm:spPr/>
    </dgm:pt>
    <dgm:pt modelId="{862B1149-4E24-4892-AB56-0E2DE1346888}" type="pres">
      <dgm:prSet presAssocID="{9C0EB37C-886F-4EA6-9FFA-C70BC0B521D0}" presName="text_5" presStyleLbl="node1" presStyleIdx="4" presStyleCnt="7" custLinFactNeighborX="84" custLinFactNeighborY="-4203">
        <dgm:presLayoutVars>
          <dgm:bulletEnabled val="1"/>
        </dgm:presLayoutVars>
      </dgm:prSet>
      <dgm:spPr/>
    </dgm:pt>
    <dgm:pt modelId="{D4A17551-92FE-459A-ABD3-38E59F1DEBB8}" type="pres">
      <dgm:prSet presAssocID="{9C0EB37C-886F-4EA6-9FFA-C70BC0B521D0}" presName="accent_5" presStyleCnt="0"/>
      <dgm:spPr/>
    </dgm:pt>
    <dgm:pt modelId="{5588FD1A-C901-41A0-89B2-A41B0245D55C}" type="pres">
      <dgm:prSet presAssocID="{9C0EB37C-886F-4EA6-9FFA-C70BC0B521D0}" presName="accentRepeatNode" presStyleLbl="solidFgAcc1" presStyleIdx="4" presStyleCnt="7"/>
      <dgm:spPr/>
    </dgm:pt>
    <dgm:pt modelId="{FD5846C0-1401-44E3-9C5F-969E88DE4645}" type="pres">
      <dgm:prSet presAssocID="{02DE466F-F904-432A-992E-E284695D2EAB}" presName="text_6" presStyleLbl="node1" presStyleIdx="5" presStyleCnt="7" custScaleX="93473" custScaleY="231026" custLinFactNeighborX="-358" custLinFactNeighborY="15665">
        <dgm:presLayoutVars>
          <dgm:bulletEnabled val="1"/>
        </dgm:presLayoutVars>
      </dgm:prSet>
      <dgm:spPr/>
    </dgm:pt>
    <dgm:pt modelId="{17D8A181-5AC9-4D43-A657-94C8F39361C3}" type="pres">
      <dgm:prSet presAssocID="{02DE466F-F904-432A-992E-E284695D2EAB}" presName="accent_6" presStyleCnt="0"/>
      <dgm:spPr/>
    </dgm:pt>
    <dgm:pt modelId="{FCDE7F07-1944-4405-BD40-2F5E2D78AAEF}" type="pres">
      <dgm:prSet presAssocID="{02DE466F-F904-432A-992E-E284695D2EAB}" presName="accentRepeatNode" presStyleLbl="solidFgAcc1" presStyleIdx="5" presStyleCnt="7"/>
      <dgm:spPr/>
    </dgm:pt>
    <dgm:pt modelId="{58E484CB-6C61-4FF9-827A-2F2DA86EF32E}" type="pres">
      <dgm:prSet presAssocID="{037ED9B1-D86D-4AFB-A41F-FA6EDBBAAE40}" presName="text_7" presStyleLbl="node1" presStyleIdx="6" presStyleCnt="7" custScaleY="186824" custLinFactNeighborX="71" custLinFactNeighborY="-18887">
        <dgm:presLayoutVars>
          <dgm:bulletEnabled val="1"/>
        </dgm:presLayoutVars>
      </dgm:prSet>
      <dgm:spPr/>
    </dgm:pt>
    <dgm:pt modelId="{A8DA56DA-271F-4A88-BA4C-B9B2E15A30D2}" type="pres">
      <dgm:prSet presAssocID="{037ED9B1-D86D-4AFB-A41F-FA6EDBBAAE40}" presName="accent_7" presStyleCnt="0"/>
      <dgm:spPr/>
    </dgm:pt>
    <dgm:pt modelId="{55E3F828-E5BC-4C5B-B922-FDC4264EEA48}" type="pres">
      <dgm:prSet presAssocID="{037ED9B1-D86D-4AFB-A41F-FA6EDBBAAE40}" presName="accentRepeatNode" presStyleLbl="solidFgAcc1" presStyleIdx="6" presStyleCnt="7"/>
      <dgm:spPr/>
    </dgm:pt>
  </dgm:ptLst>
  <dgm:cxnLst>
    <dgm:cxn modelId="{7E6AB105-3B64-4150-8D6C-F38B5F1EBA0C}" srcId="{6E12893B-0545-473E-AE09-71BA627B9605}" destId="{8CDFBA13-DEAE-4824-8476-30B7E01C7E9B}" srcOrd="28" destOrd="0" parTransId="{357BB642-74C1-4E7F-A91F-D94C8087579D}" sibTransId="{5B4C3B4E-B5C6-4654-884E-44A1F36A3E3F}"/>
    <dgm:cxn modelId="{D58C130D-E0EA-4F20-9C66-14E561B48643}" type="presOf" srcId="{0ED1772A-675B-47C2-B4C2-BD789EF103FE}" destId="{78D4D3C1-73FD-4816-89A0-467D95CEEDE7}" srcOrd="0" destOrd="0" presId="urn:microsoft.com/office/officeart/2008/layout/VerticalCurvedList"/>
    <dgm:cxn modelId="{E4B94B12-72EF-4172-979F-3CE23DEDB9C5}" srcId="{6E12893B-0545-473E-AE09-71BA627B9605}" destId="{DDDB6DD5-78CC-4007-92A5-AF0E65CD7AC0}" srcOrd="26" destOrd="0" parTransId="{F9E906EB-FF2D-4794-835B-2901FE614C1F}" sibTransId="{D1874C16-BD89-4672-A06E-B80AB3C9D38C}"/>
    <dgm:cxn modelId="{25511E16-BCBF-47EC-8D30-BE6BEB367784}" srcId="{6E12893B-0545-473E-AE09-71BA627B9605}" destId="{1DA5C82F-42CE-4297-A695-A561ACD16BBA}" srcOrd="0" destOrd="0" parTransId="{357F2A46-748A-4B52-9046-4B08B26EC337}" sibTransId="{6614048E-5C16-45D5-B29F-38A6D62483F2}"/>
    <dgm:cxn modelId="{ED10751C-699F-42ED-928B-9DC6855D7298}" type="presOf" srcId="{02DE466F-F904-432A-992E-E284695D2EAB}" destId="{FD5846C0-1401-44E3-9C5F-969E88DE4645}" srcOrd="0" destOrd="0" presId="urn:microsoft.com/office/officeart/2008/layout/VerticalCurvedList"/>
    <dgm:cxn modelId="{40EEB91E-0760-4A24-923C-62183B199E14}" srcId="{6E12893B-0545-473E-AE09-71BA627B9605}" destId="{0ED1772A-675B-47C2-B4C2-BD789EF103FE}" srcOrd="3" destOrd="0" parTransId="{5E979A33-3B59-46F0-8987-47909B31158E}" sibTransId="{C9B671DC-4DDB-452B-BCF0-4BF584AC4BE2}"/>
    <dgm:cxn modelId="{D2B71822-9B27-496F-9F12-7CCE847B0EDD}" srcId="{6E12893B-0545-473E-AE09-71BA627B9605}" destId="{F44AE659-7395-4184-8E99-5ED7B640CC6E}" srcOrd="11" destOrd="0" parTransId="{508F1536-E07B-4EAC-9FE8-444D23247651}" sibTransId="{CF82AA50-CCEB-4DD5-852E-E005C2C291C2}"/>
    <dgm:cxn modelId="{12758323-4E2C-4E16-AB71-02F57B3F5C8A}" type="presOf" srcId="{DB1F3FA9-D45D-4182-8C49-14B6F8B6A413}" destId="{C2107F70-F1AF-453C-9CC1-73393FDFFE09}" srcOrd="0" destOrd="0" presId="urn:microsoft.com/office/officeart/2008/layout/VerticalCurvedList"/>
    <dgm:cxn modelId="{26E03E27-DB26-49E5-9089-4D8F7D81EDD6}" srcId="{6E12893B-0545-473E-AE09-71BA627B9605}" destId="{9586E711-8797-49A2-8BCC-F11C224BBC35}" srcOrd="14" destOrd="0" parTransId="{3D4D090D-9956-4A70-B94F-80EC78FF4765}" sibTransId="{4D96A5CF-150F-4EBC-ACE6-D3B30FE90A0B}"/>
    <dgm:cxn modelId="{9710692A-9B06-4272-ADE8-F47C7E4DF746}" type="presOf" srcId="{037ED9B1-D86D-4AFB-A41F-FA6EDBBAAE40}" destId="{58E484CB-6C61-4FF9-827A-2F2DA86EF32E}" srcOrd="0" destOrd="0" presId="urn:microsoft.com/office/officeart/2008/layout/VerticalCurvedList"/>
    <dgm:cxn modelId="{23B51F2C-8E73-4A3A-9AA6-187F6A1CC23F}" srcId="{6E12893B-0545-473E-AE09-71BA627B9605}" destId="{0DA5190E-93E4-4C92-90EA-9DC75CF8BD85}" srcOrd="7" destOrd="0" parTransId="{28F6638F-46BA-4BFF-91BC-55916F9C6168}" sibTransId="{8E181A30-39A4-47C2-9647-B54DB2B3BF3F}"/>
    <dgm:cxn modelId="{29552830-C33D-4FAB-A24B-553639B0049B}" srcId="{6E12893B-0545-473E-AE09-71BA627B9605}" destId="{C8D5408B-4B0A-4D50-9313-4F72146CD278}" srcOrd="16" destOrd="0" parTransId="{E14B8CA1-A577-481D-BB14-43C02168C248}" sibTransId="{CA72AD20-EFF8-4098-A073-CA02E00F85D2}"/>
    <dgm:cxn modelId="{E519B834-A739-4F96-92B8-8412C69CE1FD}" type="presOf" srcId="{9C0EB37C-886F-4EA6-9FFA-C70BC0B521D0}" destId="{862B1149-4E24-4892-AB56-0E2DE1346888}" srcOrd="0" destOrd="0" presId="urn:microsoft.com/office/officeart/2008/layout/VerticalCurvedList"/>
    <dgm:cxn modelId="{3F6D9836-F915-4A96-9D61-C1BA2702BC6D}" srcId="{6E12893B-0545-473E-AE09-71BA627B9605}" destId="{8737D131-B457-4A6F-A927-7592AA801343}" srcOrd="8" destOrd="0" parTransId="{22A80684-2B33-4724-A584-93AED07FC9EC}" sibTransId="{80B6DD2C-778C-40A4-A305-9C6BA6FBD0AD}"/>
    <dgm:cxn modelId="{8EECED37-170E-42B3-96C2-C8EA427C6B7B}" srcId="{6E12893B-0545-473E-AE09-71BA627B9605}" destId="{7A647247-4CDB-4CED-9F8D-B286630815CB}" srcOrd="21" destOrd="0" parTransId="{DD9F9C0B-002A-473B-8F4F-9D65C1A538B9}" sibTransId="{ACDF0421-8F11-4D4B-A366-271E2A56F13E}"/>
    <dgm:cxn modelId="{DD55B73F-C979-4AA6-9A4D-DA3EDC36B7C5}" srcId="{6E12893B-0545-473E-AE09-71BA627B9605}" destId="{AA6F1767-7EC6-40ED-87C0-7F1F86A72BA8}" srcOrd="13" destOrd="0" parTransId="{A259F929-4EEB-4C97-9DF0-230C86C4EDDD}" sibTransId="{F8A52E2C-060A-44CB-B447-370698D21F14}"/>
    <dgm:cxn modelId="{87C7135D-1012-4592-ADF3-C1DDD90ADFE1}" srcId="{6E12893B-0545-473E-AE09-71BA627B9605}" destId="{CFB8B354-913D-4652-83F4-89EF7457A783}" srcOrd="30" destOrd="0" parTransId="{AA7E2798-38B1-470A-8E50-618226153038}" sibTransId="{127FDA26-17D3-4A35-A3F9-7E873F5DDAA1}"/>
    <dgm:cxn modelId="{840E2A42-EE8E-47A7-9858-EA9D7E66F861}" srcId="{6E12893B-0545-473E-AE09-71BA627B9605}" destId="{A8CA252B-3A9D-4C64-B08F-3CB67A006F1B}" srcOrd="17" destOrd="0" parTransId="{6BDB9EDC-BA4A-4FCC-AEE4-03BC03F929B1}" sibTransId="{6B0B0D95-1AE4-4BD4-A2AC-A49565DB25CE}"/>
    <dgm:cxn modelId="{99C18E68-2B6A-4EEE-92ED-C241726BF36B}" srcId="{6E12893B-0545-473E-AE09-71BA627B9605}" destId="{CC1C94E3-888C-4D9F-9624-80A71AA463D7}" srcOrd="9" destOrd="0" parTransId="{BFB5C4EF-0241-4875-A030-FDBAB229BD45}" sibTransId="{9E7CE70A-700F-4909-9FDB-FB2E7AE6F8A6}"/>
    <dgm:cxn modelId="{7533EC4C-D8D9-4EE8-A042-8238C09F0B7D}" srcId="{6E12893B-0545-473E-AE09-71BA627B9605}" destId="{037ED9B1-D86D-4AFB-A41F-FA6EDBBAAE40}" srcOrd="6" destOrd="0" parTransId="{55D6E1E1-2831-40E0-B6F1-1E67B8199FB8}" sibTransId="{794C0F07-9AAB-45CE-8117-40B17D0F334B}"/>
    <dgm:cxn modelId="{3EEE1A6D-B4EC-4615-9F94-888DEFF79EB9}" srcId="{6E12893B-0545-473E-AE09-71BA627B9605}" destId="{9C0EB37C-886F-4EA6-9FFA-C70BC0B521D0}" srcOrd="4" destOrd="0" parTransId="{7E9152E8-D53A-4265-8FC4-222BF4DE4649}" sibTransId="{2AB829C4-6BFA-465A-B22C-CAF4FFC8A8F3}"/>
    <dgm:cxn modelId="{8D70B94D-3729-4C9B-A130-2AF3EB6B9426}" type="presOf" srcId="{1DA5C82F-42CE-4297-A695-A561ACD16BBA}" destId="{0A7EE57A-4C2A-4B0F-AC7B-0D180C013348}" srcOrd="0" destOrd="0" presId="urn:microsoft.com/office/officeart/2008/layout/VerticalCurvedList"/>
    <dgm:cxn modelId="{573D6371-0F18-4538-9C7C-95BA2A7CE92A}" srcId="{6E12893B-0545-473E-AE09-71BA627B9605}" destId="{CA195396-5BB6-4B1D-A435-BBF51C089ED5}" srcOrd="22" destOrd="0" parTransId="{482F92AF-2BB5-4961-897C-A186AA09754B}" sibTransId="{A7DFC4D1-5567-4C33-AA7C-80A55549291D}"/>
    <dgm:cxn modelId="{6C3C7B52-D44B-4219-94E1-B59EB23A29CD}" srcId="{6E12893B-0545-473E-AE09-71BA627B9605}" destId="{B5566D10-023E-4FE2-B356-73F89DDE347F}" srcOrd="25" destOrd="0" parTransId="{E1A21669-A4C1-40D8-B84B-A9A12F3269AD}" sibTransId="{91CE53E1-907D-485C-974C-40BD8A8A7654}"/>
    <dgm:cxn modelId="{FFCD8B57-3749-4AE0-A579-8E38C87FC5B0}" srcId="{6E12893B-0545-473E-AE09-71BA627B9605}" destId="{22EB26F2-6AB7-4AB4-BE85-8F5D346C5D55}" srcOrd="12" destOrd="0" parTransId="{620A3E10-8AA4-4211-9707-262EE846D13E}" sibTransId="{F4FA3D7A-F85B-42FA-BF74-C7E300CB797C}"/>
    <dgm:cxn modelId="{55D9C780-41E8-4DEE-8257-E7B7BD498CD9}" srcId="{6E12893B-0545-473E-AE09-71BA627B9605}" destId="{550F6661-0A5B-418A-BA64-9E003D24547C}" srcOrd="29" destOrd="0" parTransId="{367C5180-7A44-428F-A566-F2BB042B951C}" sibTransId="{7545E7E8-7211-4898-ADA4-BF64D22572F7}"/>
    <dgm:cxn modelId="{67FC0F85-3AF4-4D65-BD64-C9F172116B47}" srcId="{6E12893B-0545-473E-AE09-71BA627B9605}" destId="{2629A806-BE2A-4CEE-81D8-6F8DF37C2686}" srcOrd="27" destOrd="0" parTransId="{9738451C-010B-4C84-BEB3-1ADF0E188756}" sibTransId="{5C4D5E3F-E442-43D0-90C4-4DBEF316E6DA}"/>
    <dgm:cxn modelId="{0D997585-8A7A-4C9A-8606-C2284FEAE676}" type="presOf" srcId="{51D85458-5037-407B-818D-BA0EEC152FD0}" destId="{2CB56602-BB03-45E2-9069-2D3C1F255EDC}" srcOrd="0" destOrd="0" presId="urn:microsoft.com/office/officeart/2008/layout/VerticalCurvedList"/>
    <dgm:cxn modelId="{A23CF792-2FE3-4A8C-9FAA-F963B2DDD0B6}" srcId="{6E12893B-0545-473E-AE09-71BA627B9605}" destId="{8EA65707-EAE5-4EA0-86AC-23EEA33C9A05}" srcOrd="23" destOrd="0" parTransId="{68DEBEDB-740C-4EAA-8861-E076E47DFAC9}" sibTransId="{85769FBC-1087-42FC-B293-52B36E5E0070}"/>
    <dgm:cxn modelId="{58E48B9A-3025-4A54-9026-DE72A0716F94}" srcId="{6E12893B-0545-473E-AE09-71BA627B9605}" destId="{7F41FC07-41F0-4B7F-AD0A-48680BDDDD0E}" srcOrd="34" destOrd="0" parTransId="{36F0DB7A-858F-4DB1-A0E6-D19D684DD692}" sibTransId="{F02627AF-3401-4A2A-AB16-A8C7930DCA73}"/>
    <dgm:cxn modelId="{01D2549F-C568-4BE6-9F0E-52649D2CE8C6}" type="presOf" srcId="{6E12893B-0545-473E-AE09-71BA627B9605}" destId="{0B5F622F-0BC8-4A42-831A-17FE62562A89}" srcOrd="0" destOrd="0" presId="urn:microsoft.com/office/officeart/2008/layout/VerticalCurvedList"/>
    <dgm:cxn modelId="{722C09AC-9D98-4991-A22A-84F43835236F}" srcId="{6E12893B-0545-473E-AE09-71BA627B9605}" destId="{03C27F6C-624F-40EB-B788-134FD2EA8651}" srcOrd="15" destOrd="0" parTransId="{68C9A4EB-0AF4-4C7A-855A-C3836EC594A0}" sibTransId="{817A1DCB-984A-4D8A-B0FF-D83CF6C308DF}"/>
    <dgm:cxn modelId="{AD5D43B5-1D7B-4096-85C4-72863DD59924}" srcId="{6E12893B-0545-473E-AE09-71BA627B9605}" destId="{F8F8713B-B3BE-453F-96A0-C45D07771BB8}" srcOrd="24" destOrd="0" parTransId="{A25DBB15-8935-4C3E-87AA-E789036F31F9}" sibTransId="{68DB7E4B-8B10-4ECA-A0F0-707FAED13B5F}"/>
    <dgm:cxn modelId="{F5DB2FC9-5452-47E0-B63A-01EF2D0B62C7}" srcId="{6E12893B-0545-473E-AE09-71BA627B9605}" destId="{AE42C69A-B249-435F-B8D3-92E84E361B5C}" srcOrd="33" destOrd="0" parTransId="{D5D9D53C-491A-4DD3-86B0-B310813CB91D}" sibTransId="{3FEFD5B7-D9F0-47DB-A839-2A085740FEE0}"/>
    <dgm:cxn modelId="{019424CE-68FF-429B-9E04-C0C0A38E2F83}" srcId="{6E12893B-0545-473E-AE09-71BA627B9605}" destId="{D2791834-F184-4CC3-B1CA-A0E2AD9F56FF}" srcOrd="20" destOrd="0" parTransId="{DBBEAA67-8037-436C-8496-30558422531B}" sibTransId="{05ED4A6D-A5F4-4636-BFEA-E74F6B72DB6B}"/>
    <dgm:cxn modelId="{936CC2D3-89C4-4C7B-9452-29E52EECFC24}" srcId="{6E12893B-0545-473E-AE09-71BA627B9605}" destId="{6FFC17C7-ED10-4951-97C1-A4517F9E5591}" srcOrd="32" destOrd="0" parTransId="{2C695962-7AA3-4DAA-AAF3-DF62E929FF5E}" sibTransId="{CA15FF96-2B4E-4FB8-B11C-DA957AD7C1D9}"/>
    <dgm:cxn modelId="{F9DA97D9-607D-44AB-8CB4-EE08E73DBC27}" srcId="{6E12893B-0545-473E-AE09-71BA627B9605}" destId="{02DE466F-F904-432A-992E-E284695D2EAB}" srcOrd="5" destOrd="0" parTransId="{5D35EBF6-530C-45AF-B013-B553DF637361}" sibTransId="{08DADF4B-F8E8-49A1-99D9-A60979C98551}"/>
    <dgm:cxn modelId="{F111FBE1-3F22-4195-9E39-33CF906246CB}" srcId="{6E12893B-0545-473E-AE09-71BA627B9605}" destId="{1BC9D6FE-7189-409D-AFFD-185B063DC954}" srcOrd="31" destOrd="0" parTransId="{CC86D43A-18BE-4C79-950B-EAFA5CBC95BA}" sibTransId="{93D5C890-4C75-4D43-B3D2-42E75757D412}"/>
    <dgm:cxn modelId="{4F47B7E3-D06D-4A26-93AB-6754424D8F37}" srcId="{6E12893B-0545-473E-AE09-71BA627B9605}" destId="{762D7A01-7DB1-4129-83B6-C1E1F7F91743}" srcOrd="18" destOrd="0" parTransId="{C9DE2F33-203F-4285-92A0-950B8BBD603C}" sibTransId="{9F3378B0-BBBC-47AF-9123-6DF8DB7C7612}"/>
    <dgm:cxn modelId="{114DC3E3-5398-45AB-8009-16F5A62821CF}" srcId="{6E12893B-0545-473E-AE09-71BA627B9605}" destId="{4BE23FC8-BCA9-4F4F-BCC4-F58D39E3D6C4}" srcOrd="19" destOrd="0" parTransId="{04B70263-A872-4AF2-85A1-4C2D53A104D9}" sibTransId="{C676A145-221F-456B-8E7B-1D3C174B56F8}"/>
    <dgm:cxn modelId="{D86EAEE8-2849-4A82-AD1B-A47C3488BE4B}" srcId="{6E12893B-0545-473E-AE09-71BA627B9605}" destId="{9F6429D8-EEC9-4658-BCEF-77676DEADDFC}" srcOrd="10" destOrd="0" parTransId="{32B19081-69B5-4F0F-8F47-89DE655AC95F}" sibTransId="{DC652CB0-6627-4392-B900-1AE77020D1C2}"/>
    <dgm:cxn modelId="{432D21F0-7489-46E2-A1AC-6BA7259A336D}" type="presOf" srcId="{6614048E-5C16-45D5-B29F-38A6D62483F2}" destId="{151BD910-8288-497C-BD26-4624FAAB707D}" srcOrd="0" destOrd="0" presId="urn:microsoft.com/office/officeart/2008/layout/VerticalCurvedList"/>
    <dgm:cxn modelId="{36B9E1F3-27AA-42A3-9E2B-FEB474EC370D}" srcId="{6E12893B-0545-473E-AE09-71BA627B9605}" destId="{DB1F3FA9-D45D-4182-8C49-14B6F8B6A413}" srcOrd="1" destOrd="0" parTransId="{CAFABF9F-DCC0-49B3-AE73-9F78D0DA0D3C}" sibTransId="{95297151-75B6-4A47-A984-ABFA5C058ACC}"/>
    <dgm:cxn modelId="{396989FA-12FE-473D-8E84-0D41DC43DAC3}" srcId="{6E12893B-0545-473E-AE09-71BA627B9605}" destId="{51D85458-5037-407B-818D-BA0EEC152FD0}" srcOrd="2" destOrd="0" parTransId="{4AA467EC-D18D-4B56-9022-373C71FDB554}" sibTransId="{21509307-FB98-4F70-A661-AC4A38ACE68D}"/>
    <dgm:cxn modelId="{F5D67664-FC09-42F8-9C4A-9F6FA45F6EE4}" type="presParOf" srcId="{0B5F622F-0BC8-4A42-831A-17FE62562A89}" destId="{24FA8663-8CC4-45A8-9EAC-21513EEDA3FB}" srcOrd="0" destOrd="0" presId="urn:microsoft.com/office/officeart/2008/layout/VerticalCurvedList"/>
    <dgm:cxn modelId="{D4DAD9E4-121E-4BA3-A8D6-368E72921176}" type="presParOf" srcId="{24FA8663-8CC4-45A8-9EAC-21513EEDA3FB}" destId="{04106DFA-A032-4DB3-94EF-895A3B8EDEC5}" srcOrd="0" destOrd="0" presId="urn:microsoft.com/office/officeart/2008/layout/VerticalCurvedList"/>
    <dgm:cxn modelId="{BB7F4FC0-034D-4478-915A-E1C0AC0A9574}" type="presParOf" srcId="{04106DFA-A032-4DB3-94EF-895A3B8EDEC5}" destId="{9DC6CDD9-9232-4253-B96C-27C3501B5E85}" srcOrd="0" destOrd="0" presId="urn:microsoft.com/office/officeart/2008/layout/VerticalCurvedList"/>
    <dgm:cxn modelId="{766ADB50-98BB-43B0-A3F8-A8F7DC47A8D0}" type="presParOf" srcId="{04106DFA-A032-4DB3-94EF-895A3B8EDEC5}" destId="{151BD910-8288-497C-BD26-4624FAAB707D}" srcOrd="1" destOrd="0" presId="urn:microsoft.com/office/officeart/2008/layout/VerticalCurvedList"/>
    <dgm:cxn modelId="{9EDB3612-948B-4D22-8D60-5577A7DEF2FB}" type="presParOf" srcId="{04106DFA-A032-4DB3-94EF-895A3B8EDEC5}" destId="{772FBBC3-0E1F-49A1-998E-19D5914A1531}" srcOrd="2" destOrd="0" presId="urn:microsoft.com/office/officeart/2008/layout/VerticalCurvedList"/>
    <dgm:cxn modelId="{74173C40-08E2-4114-9460-91B215953B83}" type="presParOf" srcId="{04106DFA-A032-4DB3-94EF-895A3B8EDEC5}" destId="{B15D68A4-A19C-4960-B029-C672FC869D10}" srcOrd="3" destOrd="0" presId="urn:microsoft.com/office/officeart/2008/layout/VerticalCurvedList"/>
    <dgm:cxn modelId="{AC108208-7F87-4A09-B410-A9622AE6E0A9}" type="presParOf" srcId="{24FA8663-8CC4-45A8-9EAC-21513EEDA3FB}" destId="{0A7EE57A-4C2A-4B0F-AC7B-0D180C013348}" srcOrd="1" destOrd="0" presId="urn:microsoft.com/office/officeart/2008/layout/VerticalCurvedList"/>
    <dgm:cxn modelId="{1F654C90-8124-488B-882E-57B19C5CDB41}" type="presParOf" srcId="{24FA8663-8CC4-45A8-9EAC-21513EEDA3FB}" destId="{FF70B1AB-FD46-430C-8239-6F6DF40E2A19}" srcOrd="2" destOrd="0" presId="urn:microsoft.com/office/officeart/2008/layout/VerticalCurvedList"/>
    <dgm:cxn modelId="{AAAFA522-3335-4EB4-B36B-1A39E50CB4E4}" type="presParOf" srcId="{FF70B1AB-FD46-430C-8239-6F6DF40E2A19}" destId="{608D0332-2409-419B-99C9-EAC17738B0C2}" srcOrd="0" destOrd="0" presId="urn:microsoft.com/office/officeart/2008/layout/VerticalCurvedList"/>
    <dgm:cxn modelId="{BCE7658D-6543-4981-A35B-035AF982BABF}" type="presParOf" srcId="{24FA8663-8CC4-45A8-9EAC-21513EEDA3FB}" destId="{C2107F70-F1AF-453C-9CC1-73393FDFFE09}" srcOrd="3" destOrd="0" presId="urn:microsoft.com/office/officeart/2008/layout/VerticalCurvedList"/>
    <dgm:cxn modelId="{D9C7E43A-BC24-4902-A4F9-14F107BD2DA2}" type="presParOf" srcId="{24FA8663-8CC4-45A8-9EAC-21513EEDA3FB}" destId="{62028BD5-697C-4241-9ADF-D5D65B3396CC}" srcOrd="4" destOrd="0" presId="urn:microsoft.com/office/officeart/2008/layout/VerticalCurvedList"/>
    <dgm:cxn modelId="{0896F8D0-F55A-49E3-9314-A31C9050D610}" type="presParOf" srcId="{62028BD5-697C-4241-9ADF-D5D65B3396CC}" destId="{983A7186-8ACF-4177-939B-824E11926CD3}" srcOrd="0" destOrd="0" presId="urn:microsoft.com/office/officeart/2008/layout/VerticalCurvedList"/>
    <dgm:cxn modelId="{DB58DDF3-32B3-4572-A148-F7D5B4DBAEFB}" type="presParOf" srcId="{24FA8663-8CC4-45A8-9EAC-21513EEDA3FB}" destId="{2CB56602-BB03-45E2-9069-2D3C1F255EDC}" srcOrd="5" destOrd="0" presId="urn:microsoft.com/office/officeart/2008/layout/VerticalCurvedList"/>
    <dgm:cxn modelId="{6911C74F-9C2C-4EFC-87D4-C537EDD116F8}" type="presParOf" srcId="{24FA8663-8CC4-45A8-9EAC-21513EEDA3FB}" destId="{4C11F5B9-AC0B-4B3C-8E26-3609906E38C9}" srcOrd="6" destOrd="0" presId="urn:microsoft.com/office/officeart/2008/layout/VerticalCurvedList"/>
    <dgm:cxn modelId="{3B84F985-CDCA-4B95-AEDE-0F5BD25F27B9}" type="presParOf" srcId="{4C11F5B9-AC0B-4B3C-8E26-3609906E38C9}" destId="{9CF0C543-23B5-4B0E-8304-0D846A1CA6C4}" srcOrd="0" destOrd="0" presId="urn:microsoft.com/office/officeart/2008/layout/VerticalCurvedList"/>
    <dgm:cxn modelId="{D8757451-0F65-4EB6-985A-C2F5DCC5C449}" type="presParOf" srcId="{24FA8663-8CC4-45A8-9EAC-21513EEDA3FB}" destId="{78D4D3C1-73FD-4816-89A0-467D95CEEDE7}" srcOrd="7" destOrd="0" presId="urn:microsoft.com/office/officeart/2008/layout/VerticalCurvedList"/>
    <dgm:cxn modelId="{BAA4633F-C915-4A72-89C1-94805B72E6C0}" type="presParOf" srcId="{24FA8663-8CC4-45A8-9EAC-21513EEDA3FB}" destId="{3028D07E-4558-44BC-9FE4-CB951D26462F}" srcOrd="8" destOrd="0" presId="urn:microsoft.com/office/officeart/2008/layout/VerticalCurvedList"/>
    <dgm:cxn modelId="{510DD1B6-FD5F-4ED9-9DDD-1BA3124D03F3}" type="presParOf" srcId="{3028D07E-4558-44BC-9FE4-CB951D26462F}" destId="{23CC1610-4B8B-46AA-99CD-56986D31E3D1}" srcOrd="0" destOrd="0" presId="urn:microsoft.com/office/officeart/2008/layout/VerticalCurvedList"/>
    <dgm:cxn modelId="{330D6E11-4BBB-4E93-A7F2-0534260E01C7}" type="presParOf" srcId="{24FA8663-8CC4-45A8-9EAC-21513EEDA3FB}" destId="{862B1149-4E24-4892-AB56-0E2DE1346888}" srcOrd="9" destOrd="0" presId="urn:microsoft.com/office/officeart/2008/layout/VerticalCurvedList"/>
    <dgm:cxn modelId="{6DCF612C-ABA7-4989-97BC-158E16FC0EBD}" type="presParOf" srcId="{24FA8663-8CC4-45A8-9EAC-21513EEDA3FB}" destId="{D4A17551-92FE-459A-ABD3-38E59F1DEBB8}" srcOrd="10" destOrd="0" presId="urn:microsoft.com/office/officeart/2008/layout/VerticalCurvedList"/>
    <dgm:cxn modelId="{7DC0E5B5-1484-493A-9A28-54FEB188C190}" type="presParOf" srcId="{D4A17551-92FE-459A-ABD3-38E59F1DEBB8}" destId="{5588FD1A-C901-41A0-89B2-A41B0245D55C}" srcOrd="0" destOrd="0" presId="urn:microsoft.com/office/officeart/2008/layout/VerticalCurvedList"/>
    <dgm:cxn modelId="{7C85E243-FE00-436A-BA15-FF08FC6E0429}" type="presParOf" srcId="{24FA8663-8CC4-45A8-9EAC-21513EEDA3FB}" destId="{FD5846C0-1401-44E3-9C5F-969E88DE4645}" srcOrd="11" destOrd="0" presId="urn:microsoft.com/office/officeart/2008/layout/VerticalCurvedList"/>
    <dgm:cxn modelId="{CDE88C06-03DF-4BE8-82F5-F87C0D431C8A}" type="presParOf" srcId="{24FA8663-8CC4-45A8-9EAC-21513EEDA3FB}" destId="{17D8A181-5AC9-4D43-A657-94C8F39361C3}" srcOrd="12" destOrd="0" presId="urn:microsoft.com/office/officeart/2008/layout/VerticalCurvedList"/>
    <dgm:cxn modelId="{D1C64B87-80C2-4B9B-B063-091251E624B2}" type="presParOf" srcId="{17D8A181-5AC9-4D43-A657-94C8F39361C3}" destId="{FCDE7F07-1944-4405-BD40-2F5E2D78AAEF}" srcOrd="0" destOrd="0" presId="urn:microsoft.com/office/officeart/2008/layout/VerticalCurvedList"/>
    <dgm:cxn modelId="{C9960EE8-E3AD-464C-86CC-F120DF752A59}" type="presParOf" srcId="{24FA8663-8CC4-45A8-9EAC-21513EEDA3FB}" destId="{58E484CB-6C61-4FF9-827A-2F2DA86EF32E}" srcOrd="13" destOrd="0" presId="urn:microsoft.com/office/officeart/2008/layout/VerticalCurvedList"/>
    <dgm:cxn modelId="{24C9AD62-EED9-4C94-9462-D526E0E5BA0F}" type="presParOf" srcId="{24FA8663-8CC4-45A8-9EAC-21513EEDA3FB}" destId="{A8DA56DA-271F-4A88-BA4C-B9B2E15A30D2}" srcOrd="14" destOrd="0" presId="urn:microsoft.com/office/officeart/2008/layout/VerticalCurvedList"/>
    <dgm:cxn modelId="{900554E4-2195-443D-8DA2-BE00118355CA}" type="presParOf" srcId="{A8DA56DA-271F-4A88-BA4C-B9B2E15A30D2}" destId="{55E3F828-E5BC-4C5B-B922-FDC4264EEA4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BD910-8288-497C-BD26-4624FAAB707D}">
      <dsp:nvSpPr>
        <dsp:cNvPr id="0" name=""/>
        <dsp:cNvSpPr/>
      </dsp:nvSpPr>
      <dsp:spPr>
        <a:xfrm>
          <a:off x="-5114931" y="-817448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EE57A-4C2A-4B0F-AC7B-0D180C013348}">
      <dsp:nvSpPr>
        <dsp:cNvPr id="0" name=""/>
        <dsp:cNvSpPr/>
      </dsp:nvSpPr>
      <dsp:spPr>
        <a:xfrm>
          <a:off x="324268" y="17733"/>
          <a:ext cx="3660682" cy="4113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Сорт Шах.   </a:t>
          </a:r>
        </a:p>
      </dsp:txBody>
      <dsp:txXfrm>
        <a:off x="324268" y="17733"/>
        <a:ext cx="3660682" cy="411319"/>
      </dsp:txXfrm>
    </dsp:sp>
    <dsp:sp modelId="{608D0332-2409-419B-99C9-EAC17738B0C2}">
      <dsp:nvSpPr>
        <dsp:cNvPr id="0" name=""/>
        <dsp:cNvSpPr/>
      </dsp:nvSpPr>
      <dsp:spPr>
        <a:xfrm>
          <a:off x="0" y="0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07F70-F1AF-453C-9CC1-73393FDFFE09}">
      <dsp:nvSpPr>
        <dsp:cNvPr id="0" name=""/>
        <dsp:cNvSpPr/>
      </dsp:nvSpPr>
      <dsp:spPr>
        <a:xfrm>
          <a:off x="1050780" y="460646"/>
          <a:ext cx="2715819" cy="665457"/>
        </a:xfrm>
        <a:prstGeom prst="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91440" rIns="91440" bIns="91440" numCol="1" spcCol="1270" anchor="ctr" anchorCtr="0">
          <a:noAutofit/>
        </a:bodyPr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kern="1200" dirty="0"/>
        </a:p>
        <a:p>
          <a:pPr marL="0" marR="0" lvl="0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 err="1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Оригинатор</a:t>
          </a:r>
          <a:r>
            <a:rPr lang="ru-RU" sz="1200" i="1" kern="1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: Уральский НИИСХ-Филиал ФГБНУ УРФАНИЦ УРО РАН (Свердловская  область)</a:t>
          </a:r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0780" y="460646"/>
        <a:ext cx="2715819" cy="665457"/>
      </dsp:txXfrm>
    </dsp:sp>
    <dsp:sp modelId="{983A7186-8ACF-4177-939B-824E11926CD3}">
      <dsp:nvSpPr>
        <dsp:cNvPr id="0" name=""/>
        <dsp:cNvSpPr/>
      </dsp:nvSpPr>
      <dsp:spPr>
        <a:xfrm>
          <a:off x="546720" y="643089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56602-BB03-45E2-9069-2D3C1F255EDC}">
      <dsp:nvSpPr>
        <dsp:cNvPr id="0" name=""/>
        <dsp:cNvSpPr/>
      </dsp:nvSpPr>
      <dsp:spPr>
        <a:xfrm>
          <a:off x="1050774" y="1108719"/>
          <a:ext cx="2770732" cy="1006675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30480" rIns="30480" bIns="3048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i="1" kern="1200" dirty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8001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Сорт среднеранний, вегетационный период 70-79 дней. Столового назначения.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0774" y="1108719"/>
        <a:ext cx="2770732" cy="1006675"/>
      </dsp:txXfrm>
    </dsp:sp>
    <dsp:sp modelId="{9CF0C543-23B5-4B0E-8304-0D846A1CA6C4}">
      <dsp:nvSpPr>
        <dsp:cNvPr id="0" name=""/>
        <dsp:cNvSpPr/>
      </dsp:nvSpPr>
      <dsp:spPr>
        <a:xfrm>
          <a:off x="637029" y="1354982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D4D3C1-73FD-4816-89A0-467D95CEEDE7}">
      <dsp:nvSpPr>
        <dsp:cNvPr id="0" name=""/>
        <dsp:cNvSpPr/>
      </dsp:nvSpPr>
      <dsp:spPr>
        <a:xfrm>
          <a:off x="1019699" y="1900810"/>
          <a:ext cx="3018900" cy="801196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30480" rIns="30480" bIns="3048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i="1" kern="1200" dirty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Клубень овальный. Кожура и мякоть белая.</a:t>
          </a:r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Масса клубня 106-150 грамм. Имеет хорошие вкусовые качества 4,0 баллов.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i="0" kern="1200" dirty="0"/>
        </a:p>
      </dsp:txBody>
      <dsp:txXfrm>
        <a:off x="1019699" y="1900810"/>
        <a:ext cx="3018900" cy="801196"/>
      </dsp:txXfrm>
    </dsp:sp>
    <dsp:sp modelId="{23CC1610-4B8B-46AA-99CD-56986D31E3D1}">
      <dsp:nvSpPr>
        <dsp:cNvPr id="0" name=""/>
        <dsp:cNvSpPr/>
      </dsp:nvSpPr>
      <dsp:spPr>
        <a:xfrm>
          <a:off x="702203" y="1972324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B1149-4E24-4892-AB56-0E2DE1346888}">
      <dsp:nvSpPr>
        <dsp:cNvPr id="0" name=""/>
        <dsp:cNvSpPr/>
      </dsp:nvSpPr>
      <dsp:spPr>
        <a:xfrm>
          <a:off x="896694" y="2623792"/>
          <a:ext cx="3084074" cy="411319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35560" rIns="35560" bIns="3556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i="1" kern="1200" dirty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Содержание крахмала 13,3-16,0 %.</a:t>
          </a:r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Товарность клубней 76-89 %.</a:t>
          </a:r>
        </a:p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896694" y="2623792"/>
        <a:ext cx="3084074" cy="411319"/>
      </dsp:txXfrm>
    </dsp:sp>
    <dsp:sp modelId="{5588FD1A-C901-41A0-89B2-A41B0245D55C}">
      <dsp:nvSpPr>
        <dsp:cNvPr id="0" name=""/>
        <dsp:cNvSpPr/>
      </dsp:nvSpPr>
      <dsp:spPr>
        <a:xfrm>
          <a:off x="637029" y="2589665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846C0-1401-44E3-9C5F-969E88DE4645}">
      <dsp:nvSpPr>
        <dsp:cNvPr id="0" name=""/>
        <dsp:cNvSpPr/>
      </dsp:nvSpPr>
      <dsp:spPr>
        <a:xfrm>
          <a:off x="785521" y="3052934"/>
          <a:ext cx="3073574" cy="950255"/>
        </a:xfrm>
        <a:prstGeom prst="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30480" rIns="30480" bIns="30480" numCol="1" spcCol="1270" anchor="ctr" anchorCtr="0">
          <a:noAutofit/>
        </a:bodyPr>
        <a:lstStyle/>
        <a:p>
          <a:pPr marL="0" marR="0" lvl="0" indent="0" algn="l" defTabSz="8001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200" i="1" kern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Средняя урожайность за годы испытания (2021- 2022) составила 259,0 ц/га выше стандарта на 73ц/га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i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785521" y="3052934"/>
        <a:ext cx="3073574" cy="950255"/>
      </dsp:txXfrm>
    </dsp:sp>
    <dsp:sp modelId="{FCDE7F07-1944-4405-BD40-2F5E2D78AAEF}">
      <dsp:nvSpPr>
        <dsp:cNvPr id="0" name=""/>
        <dsp:cNvSpPr/>
      </dsp:nvSpPr>
      <dsp:spPr>
        <a:xfrm>
          <a:off x="432908" y="3206554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484CB-6C61-4FF9-827A-2F2DA86EF32E}">
      <dsp:nvSpPr>
        <dsp:cNvPr id="0" name=""/>
        <dsp:cNvSpPr/>
      </dsp:nvSpPr>
      <dsp:spPr>
        <a:xfrm>
          <a:off x="320095" y="3619062"/>
          <a:ext cx="3660682" cy="768443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35560" rIns="35560" bIns="3556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i="1" kern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Максимальная урожайность получена в 2022 году в 275,0 ц/га. Лежкость-94%.</a:t>
          </a:r>
        </a:p>
        <a:p>
          <a:pPr lvl="0" algn="l" rtl="0">
            <a:spcBef>
              <a:spcPct val="0"/>
            </a:spcBef>
            <a:buNone/>
          </a:pP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0095" y="3619062"/>
        <a:ext cx="3660682" cy="768443"/>
      </dsp:txXfrm>
    </dsp:sp>
    <dsp:sp modelId="{55E3F828-E5BC-4C5B-B922-FDC4264EEA48}">
      <dsp:nvSpPr>
        <dsp:cNvPr id="0" name=""/>
        <dsp:cNvSpPr/>
      </dsp:nvSpPr>
      <dsp:spPr>
        <a:xfrm>
          <a:off x="60421" y="3823895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3AF70C0-0560-4F25-82A1-CDB1D57D22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E8A204-3055-495B-B0D9-5E7D566C72F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CB7864-5720-4A51-8CD3-DDCCA6EDCE2E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8FCD21A4-112F-447E-A9A6-44EF110D62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5EF3EED6-380B-4057-ABA8-7E388D1B1F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CFFAF5-0530-464D-A949-368B356AF3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E75A5E-00DC-4D68-90F1-7D5A5C55C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96E026D-08F2-4152-8DD1-29BE14AAE79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>
            <a:extLst>
              <a:ext uri="{FF2B5EF4-FFF2-40B4-BE49-F238E27FC236}">
                <a16:creationId xmlns:a16="http://schemas.microsoft.com/office/drawing/2014/main" id="{51AD7026-D387-4D27-A750-E352BEE8E3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>
            <a:extLst>
              <a:ext uri="{FF2B5EF4-FFF2-40B4-BE49-F238E27FC236}">
                <a16:creationId xmlns:a16="http://schemas.microsoft.com/office/drawing/2014/main" id="{B6D35D12-FE4C-443A-9864-0C4B8AF215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Номер слайда 3">
            <a:extLst>
              <a:ext uri="{FF2B5EF4-FFF2-40B4-BE49-F238E27FC236}">
                <a16:creationId xmlns:a16="http://schemas.microsoft.com/office/drawing/2014/main" id="{8A208943-D469-4A2C-B3CB-D7E948C20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069EFC8-F0AF-4CF8-A7DF-B87B903D9B76}" type="slidenum">
              <a:rPr lang="ru-RU" altLang="en-US">
                <a:latin typeface="Calibri" panose="020F0502020204030204" pitchFamily="34" charset="0"/>
              </a:rPr>
              <a:pPr eaLnBrk="1" hangingPunct="1"/>
              <a:t>5</a:t>
            </a:fld>
            <a:endParaRPr lang="ru-RU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>
            <a:extLst>
              <a:ext uri="{FF2B5EF4-FFF2-40B4-BE49-F238E27FC236}">
                <a16:creationId xmlns:a16="http://schemas.microsoft.com/office/drawing/2014/main" id="{F882256A-69C0-4A15-84EA-F3D7E8785D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>
            <a:extLst>
              <a:ext uri="{FF2B5EF4-FFF2-40B4-BE49-F238E27FC236}">
                <a16:creationId xmlns:a16="http://schemas.microsoft.com/office/drawing/2014/main" id="{CE24D4D4-F457-42AE-A2B9-C6EF8A2A8B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id="{7DB7BB96-14BC-4A62-B56B-39CF8A442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FAD006E-7DB1-4EF3-921C-7DB936175B5B}" type="slidenum">
              <a:rPr lang="ru-RU" altLang="en-US">
                <a:latin typeface="Calibri" panose="020F0502020204030204" pitchFamily="34" charset="0"/>
              </a:rPr>
              <a:pPr eaLnBrk="1" hangingPunct="1"/>
              <a:t>8</a:t>
            </a:fld>
            <a:endParaRPr lang="ru-RU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09D8C81F-1931-41CA-9152-61C6122218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887827F3-BF68-4034-83D0-1502CDE66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8AD442EA-1595-4A7A-81FB-C4894D430D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9A35408-2DA3-4FE3-A385-A651D8B19542}" type="slidenum">
              <a:rPr lang="ru-RU" altLang="en-US">
                <a:latin typeface="Calibri" panose="020F0502020204030204" pitchFamily="34" charset="0"/>
              </a:rPr>
              <a:pPr eaLnBrk="1" hangingPunct="1"/>
              <a:t>16</a:t>
            </a:fld>
            <a:endParaRPr lang="ru-RU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>
            <a:extLst>
              <a:ext uri="{FF2B5EF4-FFF2-40B4-BE49-F238E27FC236}">
                <a16:creationId xmlns:a16="http://schemas.microsoft.com/office/drawing/2014/main" id="{CE7B4249-1EEF-4B5D-85CE-4BFB1A86E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>
            <a:extLst>
              <a:ext uri="{FF2B5EF4-FFF2-40B4-BE49-F238E27FC236}">
                <a16:creationId xmlns:a16="http://schemas.microsoft.com/office/drawing/2014/main" id="{0780EDE6-6852-49A0-A2F5-FA27C72261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4580" name="Номер слайда 3">
            <a:extLst>
              <a:ext uri="{FF2B5EF4-FFF2-40B4-BE49-F238E27FC236}">
                <a16:creationId xmlns:a16="http://schemas.microsoft.com/office/drawing/2014/main" id="{779FDEDB-3161-4D0A-8B1F-298DE9A772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6714C2D-AA8F-4A53-9D0F-D9507DD175E2}" type="slidenum">
              <a:rPr lang="ru-RU" altLang="en-US">
                <a:latin typeface="Calibri" panose="020F0502020204030204" pitchFamily="34" charset="0"/>
              </a:rPr>
              <a:pPr eaLnBrk="1" hangingPunct="1"/>
              <a:t>18</a:t>
            </a:fld>
            <a:endParaRPr lang="ru-RU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66DE71-3549-4CCD-A5FC-99B4FBCD1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93D7C-0C54-448B-875F-A2C9580B5CBF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597618-8F0B-460F-A4EE-ADF78F7F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53BCC5-48A2-46A8-8669-E71FC1A6B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80067-6BEC-410F-9EE0-5E31DB6F151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23675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9D7D6B-7BC1-4D4A-BC64-C66C3604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72F29-3EBC-43B9-BAA3-3C5EB2F88251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0A22B1-8B92-4F1D-8B09-069D2E8D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3EEBA6-94F6-47DB-A62B-255899A7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DDF87-3B71-4D4D-A2CA-D905459AD83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91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BC9B7A-2EEE-4AF1-9F38-4FAF8D301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17048-F9C3-4B8D-8643-7F8C30BB0DB9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F538F1-7935-45E1-BEDA-71A04117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017D5-E660-4A61-9228-0C24061D6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D5FDB-3A16-4524-A13C-05C8B8C878D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1577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6DEA3C-595C-432B-B710-8F0DD66D7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AB43F-BB9D-41AE-80B9-75325F2CEA3F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AF425C-0B72-4E34-AA90-6194F868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CFF641-5404-432D-AC72-4EADFC16E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4BD72-71D2-4C5B-A035-C547F32EEB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3547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D0F020-E584-479A-A4E3-5F98CE7D2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988D3-4A72-4358-A07E-9D93A5417C66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3A3CD4-3BE2-4655-A0AD-3F2EAE54B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C036-5CDA-41D1-A2B6-AA89628C4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CC259-9108-4FF1-A882-3939D9506DC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5163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D252A30-42CB-4C9B-93E3-FA8D7107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4792C-FE24-4820-BEE7-641EA1059D78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07AA62C-6C0D-4360-A40B-1EAC6684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EB5A5C5-B9D9-44C1-B233-0D6B8DC8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2F902-16EA-480B-9258-04D4041A2F5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2983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77D7A0-B263-42F8-B30E-A1607D021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1C235-92C8-46E1-8530-018D3AE11E37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2DC515F2-6B0C-4475-9A60-8E799824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F8AA584-C73F-4F97-8550-D67616EF1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D41A7-FFAE-40C8-91EB-DE28B3B61DC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362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9BA377D6-5150-4A8C-AAEC-1FBC2856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BB9FA-A7E8-41C0-9CBA-E537B5E85425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28317F2-D8F5-4C6E-8CFD-BF2E61A09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0BB2A25-546F-4359-92AD-F1AA99314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9D689-CA0F-4D82-A47A-8388F9DAA38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1155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C0372081-3654-4A13-99C7-0370FAB6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62CD8-D1E7-450F-B6D1-83878AA641AA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D8008392-6EA1-4286-9B18-586865B70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7ED4A8C-D274-44BA-967D-FDC184708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C9F373-0944-4DBE-8DF3-CA2445D9A6E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8315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1452422-3E58-4D7B-AC00-556B3748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D5C51-CC0E-4D8E-AEF9-9CB70F9AC766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F3E30DB-A7EF-4840-AE1F-69AF6B413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0FF63A5-53DF-418E-8DA4-8F00115C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9CB40-84D5-4CCF-A5AC-21613F7846D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50906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C784234-B6D8-4AD0-B178-5141DD664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3E5A8-8A2C-4796-AE48-F275D396AA6B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6AA9F56-15E6-4D10-8D09-96B712593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D012B50-3E1C-4A4D-B44E-3E8BD175A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51E34-522F-411C-A151-6B622847A8F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4340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F4733622-CB10-48F6-BAD0-AC6BB2E7A7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651D244-2847-46AF-9ACD-FA9E21199B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B6C09D-505B-4C42-A900-0E1157D506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0BC9ED-C0EA-487D-8962-3C034AA0D6FA}" type="datetimeFigureOut">
              <a:rPr lang="ru-RU"/>
              <a:pPr>
                <a:defRPr/>
              </a:pPr>
              <a:t>01.03.2023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D37D79-FE86-4187-9FC3-C6411D066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47D577-9816-4F3A-B4C1-B423B11E0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CF362C1-5845-43AD-BE70-AFD8DF30654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4">
            <a:extLst>
              <a:ext uri="{FF2B5EF4-FFF2-40B4-BE49-F238E27FC236}">
                <a16:creationId xmlns:a16="http://schemas.microsoft.com/office/drawing/2014/main" id="{8D0777C3-C0AE-4F7C-9D10-8AB43BF95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Районированные сорта с 2023 года по Кировской области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DAFDCEA-9601-488A-B9C5-22C2811E2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5259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Рожь озимая Батист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Тритикале озимая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Гольдварг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(на зерно)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Тритикале озимая Ариозо (на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з.массу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Овес яровой Дебютный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Ячмень яровой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Крауф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Горох кормовой Вятич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Клевер луговой Агат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Лен масличный Август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Рапс яровой Сибиряк 60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Сибириада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20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Картофель Шах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Капуста белокочанная Элегия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Морковь столовая Веснушка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По экспертной оценке у заявителя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Огурец Борец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Чеснок яровой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Мотовский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Смородина черная Ариэль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4">
            <a:extLst>
              <a:ext uri="{FF2B5EF4-FFF2-40B4-BE49-F238E27FC236}">
                <a16:creationId xmlns:a16="http://schemas.microsoft.com/office/drawing/2014/main" id="{56EACACA-4B11-4A76-826F-E608B551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Рапс яровой</a:t>
            </a:r>
          </a:p>
        </p:txBody>
      </p:sp>
      <p:pic>
        <p:nvPicPr>
          <p:cNvPr id="11267" name="Объект 7">
            <a:extLst>
              <a:ext uri="{FF2B5EF4-FFF2-40B4-BE49-F238E27FC236}">
                <a16:creationId xmlns:a16="http://schemas.microsoft.com/office/drawing/2014/main" id="{A5CF6457-14DB-498F-8284-A6E472B147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727325"/>
            <a:ext cx="4038600" cy="2271713"/>
          </a:xfr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50B80291-4D99-4384-9E26-540F16178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Рапс яровой Сибиряк 60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800" i="1" dirty="0" err="1">
                <a:latin typeface="Times New Roman" pitchFamily="18" charset="0"/>
                <a:cs typeface="Times New Roman" pitchFamily="18" charset="0"/>
              </a:rPr>
              <a:t>Оригинатор:СОС</a:t>
            </a:r>
            <a:r>
              <a:rPr lang="ru-RU" sz="3800" i="1" dirty="0">
                <a:latin typeface="Times New Roman" pitchFamily="18" charset="0"/>
                <a:cs typeface="Times New Roman" pitchFamily="18" charset="0"/>
              </a:rPr>
              <a:t> Филиал ФГБНУ ФНЦ ВНИИМК Омская обл. Исилькуль.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800" i="1" dirty="0">
                <a:latin typeface="Times New Roman" pitchFamily="18" charset="0"/>
                <a:cs typeface="Times New Roman" pitchFamily="18" charset="0"/>
              </a:rPr>
              <a:t>Вегетационный период 86-133 дня.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800" i="1" dirty="0">
                <a:latin typeface="Times New Roman" pitchFamily="18" charset="0"/>
                <a:cs typeface="Times New Roman" pitchFamily="18" charset="0"/>
              </a:rPr>
              <a:t>Высота растений 52-64 см. Масса 1000 семян 5,6 грамм. Высота прикрепления нижних ветвей 12-25 см.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800" i="1" dirty="0">
                <a:latin typeface="Times New Roman" pitchFamily="18" charset="0"/>
                <a:cs typeface="Times New Roman" pitchFamily="18" charset="0"/>
              </a:rPr>
              <a:t>Средняя урожайность 6,6 ц/га, выше стандарта Риф  на  0,8 ц/га.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800" i="1" dirty="0">
                <a:latin typeface="Times New Roman" pitchFamily="18" charset="0"/>
                <a:cs typeface="Times New Roman" pitchFamily="18" charset="0"/>
              </a:rPr>
              <a:t>Максимальная получена  в 2022 году 7,2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38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800" i="1" dirty="0">
                <a:latin typeface="Times New Roman" pitchFamily="18" charset="0"/>
                <a:cs typeface="Times New Roman" pitchFamily="18" charset="0"/>
              </a:rPr>
              <a:t>Предлагается районировать по Кировской области для возделывания на семена.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3CC119E8-DC2F-4B1F-975C-8987A6FA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Соя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939D01-190B-4931-BE9B-C4BA964C7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Сорт сои </a:t>
            </a:r>
            <a:r>
              <a:rPr lang="ru-RU" sz="2900" b="1" i="1" dirty="0" err="1">
                <a:latin typeface="Times New Roman" pitchFamily="18" charset="0"/>
                <a:cs typeface="Times New Roman" pitchFamily="18" charset="0"/>
              </a:rPr>
              <a:t>Сибириада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 20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900" b="1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i="1" dirty="0" err="1">
                <a:latin typeface="Times New Roman" pitchFamily="18" charset="0"/>
                <a:cs typeface="Times New Roman" pitchFamily="18" charset="0"/>
              </a:rPr>
              <a:t>Оригинатор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: ФГБНУ «Омский Аграрный научный центр».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9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Высота растения 21-77 см. Вегетационный период 86-100 дней.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Бобов на растении до 22 штук.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Масса 1000 з. 188,6-191,8  грамм.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Устойчив к полеганию. Высота прикрепления нижнего боба 8 см.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Средняя урожайность на </a:t>
            </a:r>
            <a:r>
              <a:rPr lang="ru-RU" sz="2900" i="1" dirty="0" err="1">
                <a:latin typeface="Times New Roman" pitchFamily="18" charset="0"/>
                <a:cs typeface="Times New Roman" pitchFamily="18" charset="0"/>
              </a:rPr>
              <a:t>Уржумском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i="1" dirty="0" err="1">
                <a:latin typeface="Times New Roman" pitchFamily="18" charset="0"/>
                <a:cs typeface="Times New Roman" pitchFamily="18" charset="0"/>
              </a:rPr>
              <a:t>сортоучастке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за 2 года составила 8,4 ц/га.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Максимальная урожайность получена в 2021 году 10,6  ц/га.</a:t>
            </a:r>
          </a:p>
        </p:txBody>
      </p:sp>
      <p:pic>
        <p:nvPicPr>
          <p:cNvPr id="12292" name="Объект 6">
            <a:extLst>
              <a:ext uri="{FF2B5EF4-FFF2-40B4-BE49-F238E27FC236}">
                <a16:creationId xmlns:a16="http://schemas.microsoft.com/office/drawing/2014/main" id="{5BE6033A-2B54-48FC-8CC4-6715867799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600200"/>
            <a:ext cx="3394075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Объект 12">
            <a:extLst>
              <a:ext uri="{FF2B5EF4-FFF2-40B4-BE49-F238E27FC236}">
                <a16:creationId xmlns:a16="http://schemas.microsoft.com/office/drawing/2014/main" id="{57F8F25A-7147-40D7-B47E-89DE744BAF2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481138"/>
            <a:ext cx="3744912" cy="4602162"/>
          </a:xfr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B386DB0-7DAD-4481-BD52-AB9A963069F4}"/>
              </a:ext>
            </a:extLst>
          </p:cNvPr>
          <p:cNvGraphicFramePr>
            <a:graphicFrameLocks noGrp="1"/>
          </p:cNvGraphicFramePr>
          <p:nvPr>
            <p:ph sz="half" idx="4294967295"/>
          </p:nvPr>
        </p:nvGraphicFramePr>
        <p:xfrm>
          <a:off x="51054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5E483-EE47-4CD9-9256-867F5DEF9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Капуста белокочанная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39" name="Объект 4">
            <a:extLst>
              <a:ext uri="{FF2B5EF4-FFF2-40B4-BE49-F238E27FC236}">
                <a16:creationId xmlns:a16="http://schemas.microsoft.com/office/drawing/2014/main" id="{EA61E298-291A-4517-8FDE-CE5ABA7492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788" y="1600200"/>
            <a:ext cx="4035425" cy="4525963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614EAF8-B32D-4527-89E8-19DF102E6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Гибрид капусты белокочанной Элегия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Оригинатор:ООО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«Ваше хозяйство»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г.Нижний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Новгород.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Испытывался 2 года на Кирово-Чепецком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сортоучастке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Кочан округлой формой. Масса кочана 2,9-4,1 кг. Внутренняя  кочерыжка не большая, прожилки средние 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Кочан плотный, сочный, вкусовые качества отличные. Урожайность высокая 690-984 ц./га.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Средняя урожайность за годы испытания составила 837 ц/га, выше стандарта на 251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Выход товарной продукции-100%.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Предназначен для использования в свежем виде, домашней кулинарии.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54F83379-8694-4687-8127-72988A97A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 столовая </a:t>
            </a:r>
          </a:p>
        </p:txBody>
      </p:sp>
      <p:pic>
        <p:nvPicPr>
          <p:cNvPr id="15363" name="Объект 4">
            <a:extLst>
              <a:ext uri="{FF2B5EF4-FFF2-40B4-BE49-F238E27FC236}">
                <a16:creationId xmlns:a16="http://schemas.microsoft.com/office/drawing/2014/main" id="{68A432C6-3443-4DCE-BF1E-B5C961DC87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00200"/>
            <a:ext cx="4038600" cy="4525963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D985007-794C-4E77-BB22-6CC7237EB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500" b="1" i="1" dirty="0">
                <a:latin typeface="Times New Roman" pitchFamily="18" charset="0"/>
                <a:cs typeface="Times New Roman" pitchFamily="18" charset="0"/>
              </a:rPr>
              <a:t>Морковь столовая гибрид Веснушка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5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Заявитель:ООО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«Ваше хозяйство»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г.Нижний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Новгород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Среднеспелый.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Корнеплод длинный ,средней ширины,  удлиненно-конический  со слабым сбегом, и слегка заостренным основанием. Окраска коры и сердцевины оранжевая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Масса корнеплода 104-143 грамма.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Урожайность за годы испытания 422,5 ц/га выше стандарта на 93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Выход товарной продукции 82-88%.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Хорошие вкусовые качества, хорошая лежкость (90%).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Устойчив к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цветушности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Предназначен для употребления в свежем виде и переработки.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Предлагается для приусадебного и дачного использования за урожайность, хорошие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вкусовые качества, лежкость.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CD9B183C-6450-4EF6-BB39-25CF748E7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Гибрид огурца Борец</a:t>
            </a:r>
          </a:p>
        </p:txBody>
      </p:sp>
      <p:pic>
        <p:nvPicPr>
          <p:cNvPr id="16387" name="Объект 4">
            <a:extLst>
              <a:ext uri="{FF2B5EF4-FFF2-40B4-BE49-F238E27FC236}">
                <a16:creationId xmlns:a16="http://schemas.microsoft.com/office/drawing/2014/main" id="{AC9983C2-9171-4F2A-8CB8-443AE555D3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sp>
        <p:nvSpPr>
          <p:cNvPr id="16388" name="Объект 3">
            <a:extLst>
              <a:ext uri="{FF2B5EF4-FFF2-40B4-BE49-F238E27FC236}">
                <a16:creationId xmlns:a16="http://schemas.microsoft.com/office/drawing/2014/main" id="{DE4F15C5-4BAA-4E2B-8D63-70709ED77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altLang="en-US" sz="1400" i="1">
                <a:solidFill>
                  <a:srgbClr val="000000"/>
                </a:solidFill>
                <a:latin typeface="Times New Roman" panose="02020603050405020304" pitchFamily="18" charset="0"/>
              </a:rPr>
              <a:t> Селекции ФГБНУ «Федерального научного центра овощеводства.</a:t>
            </a:r>
          </a:p>
          <a:p>
            <a:pPr marL="0" indent="0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endParaRPr lang="ru-RU" altLang="en-US" sz="1400" i="1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altLang="en-US" sz="1400" i="1">
                <a:solidFill>
                  <a:srgbClr val="000000"/>
                </a:solidFill>
                <a:latin typeface="Times New Roman" panose="02020603050405020304" pitchFamily="18" charset="0"/>
              </a:rPr>
              <a:t> Рекомендуется для возделывания в открытом грунте.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  Женского типа цветения.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en-US" sz="1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en-US" sz="1400" i="1">
                <a:solidFill>
                  <a:srgbClr val="000000"/>
                </a:solidFill>
                <a:latin typeface="Times New Roman" panose="02020603050405020304" pitchFamily="18" charset="0"/>
              </a:rPr>
              <a:t>Плод цилиндрический, длиной 10-12 см,     диаметром 3,0-3,5 см, массой 80-100 г, темно-зеленый, крупнобугорчатый, белошипый.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en-US" sz="1400" i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just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  Товарная урожайность у гибрида Борец </a:t>
            </a:r>
            <a:r>
              <a:rPr lang="en-US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  <a:r>
              <a:rPr lang="ru-RU" altLang="en-US" sz="1200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 составила   636,0 ц/га, урожайность стандарта Задор </a:t>
            </a:r>
            <a:r>
              <a:rPr lang="en-US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  <a:r>
              <a:rPr lang="ru-RU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1 541,9 ц/га.</a:t>
            </a:r>
          </a:p>
          <a:p>
            <a:pPr marL="0" indent="0" algn="just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Дегустационная оценка гибрида </a:t>
            </a:r>
            <a:r>
              <a:rPr lang="ru-RU" altLang="en-US" sz="1200" b="1" i="1">
                <a:solidFill>
                  <a:srgbClr val="000000"/>
                </a:solidFill>
                <a:latin typeface="Times New Roman" panose="02020603050405020304" pitchFamily="18" charset="0"/>
              </a:rPr>
              <a:t>БОРЕЦ F1 </a:t>
            </a:r>
            <a:r>
              <a:rPr lang="ru-RU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4,9 балла.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en-US" sz="1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3">
            <a:extLst>
              <a:ext uri="{FF2B5EF4-FFF2-40B4-BE49-F238E27FC236}">
                <a16:creationId xmlns:a16="http://schemas.microsoft.com/office/drawing/2014/main" id="{6281BD36-DA97-47E5-96E3-F2F43C7E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Чеснок яровой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E6971B9C-B72A-40FE-90AD-4AC070A2D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268413"/>
            <a:ext cx="4114800" cy="54006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   Чеснок 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Мотовский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Times New Roman"/>
              </a:rPr>
              <a:t>Селекции ООО Научно-производственной фирмы «Агросемтомс» рекомендуется для приусадебного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Times New Roman"/>
              </a:rPr>
              <a:t>   и дачного использования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i="1" dirty="0">
                <a:solidFill>
                  <a:srgbClr val="000000"/>
                </a:solidFill>
                <a:latin typeface="Times New Roman"/>
              </a:rPr>
              <a:t>   Сорт раннеспелый. Период от полных всходов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i="1" dirty="0">
                <a:solidFill>
                  <a:srgbClr val="000000"/>
                </a:solidFill>
                <a:latin typeface="Times New Roman"/>
              </a:rPr>
              <a:t>   до уборки 105 дней. Лежкость 315</a:t>
            </a:r>
            <a:r>
              <a:rPr lang="ru-RU" sz="1400" b="1" i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 i="1" dirty="0">
                <a:solidFill>
                  <a:srgbClr val="000000"/>
                </a:solidFill>
                <a:latin typeface="Times New Roman"/>
              </a:rPr>
              <a:t>дней.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i="1" dirty="0">
                <a:solidFill>
                  <a:srgbClr val="000000"/>
                </a:solidFill>
                <a:latin typeface="Times New Roman"/>
              </a:rPr>
              <a:t>    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Луковица крупная, форма луковицы округло-плоская.                 Средняя масса товарной луковицы-57 грамм,зубка-4,7 грамм. Окраска луковицы розовая. Число сухих чешуй ,шт.4-5</a:t>
            </a:r>
            <a:r>
              <a:rPr lang="ru-RU" sz="1200" b="1" i="1" u="sng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окраска сухих чешуй красновато-белая. Зубки широкие, число зубков-11-13 штук. Окраска кожистой чешуи розовая, окраска мякоти белая.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        Вкус полуострый.</a:t>
            </a:r>
          </a:p>
          <a:p>
            <a:pPr algn="just" eaLnBrk="1" fontAlgn="auto" hangingPunct="1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Средняя урожайность за годы испытания составила у испытываемого сорта в 2019- 1,9 кг/м2 , у стандарта Совет 1,2 кг/м2; за 2020 год 1,6 кг/м2, стандарт-1,0 кг/м2 ; в 2022 году- 1,8 кг/м2,</a:t>
            </a:r>
          </a:p>
          <a:p>
            <a:pPr marL="0" indent="0" algn="just" eaLnBrk="1" fontAlgn="auto" hangingPunct="1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стандарт-1,5 кг/м2.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Ценность сорта: раннеспелость, высокая урожайность, хорошая лежкость. За счет </a:t>
            </a:r>
            <a:r>
              <a:rPr lang="ru-RU" sz="1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стрелкования</a:t>
            </a:r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образуются </a:t>
            </a:r>
            <a:r>
              <a:rPr lang="ru-RU" sz="1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бульбочки</a:t>
            </a:r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которые впоследствии могут служить семенным  материалом.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Объект 8">
            <a:extLst>
              <a:ext uri="{FF2B5EF4-FFF2-40B4-BE49-F238E27FC236}">
                <a16:creationId xmlns:a16="http://schemas.microsoft.com/office/drawing/2014/main" id="{81B999A4-45A2-40D8-8059-EBCBF1EE1C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400" y="1600200"/>
            <a:ext cx="2616200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2EDE12C4-C66A-4AE8-97B9-61025DB82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3600" i="1">
                <a:latin typeface="Times New Roman" panose="02020603050405020304" pitchFamily="18" charset="0"/>
                <a:cs typeface="Times New Roman" panose="02020603050405020304" pitchFamily="18" charset="0"/>
              </a:rPr>
              <a:t>Смородина черная Ариэль</a:t>
            </a:r>
          </a:p>
        </p:txBody>
      </p:sp>
      <p:pic>
        <p:nvPicPr>
          <p:cNvPr id="18435" name="Объект 4">
            <a:extLst>
              <a:ext uri="{FF2B5EF4-FFF2-40B4-BE49-F238E27FC236}">
                <a16:creationId xmlns:a16="http://schemas.microsoft.com/office/drawing/2014/main" id="{C7A2FB4A-79AA-4ACC-B53C-909E9ABCEE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484313"/>
            <a:ext cx="1817687" cy="403860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91D255BC-F831-4243-83E3-754137849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err="1">
                <a:solidFill>
                  <a:srgbClr val="000000"/>
                </a:solidFill>
                <a:latin typeface="Times New Roman"/>
              </a:rPr>
              <a:t>Оригинатор</a:t>
            </a:r>
            <a:r>
              <a:rPr lang="ru-RU" i="1" dirty="0">
                <a:solidFill>
                  <a:srgbClr val="000000"/>
                </a:solidFill>
                <a:latin typeface="Times New Roman"/>
              </a:rPr>
              <a:t> :ФГБНУ ФАНЦ Северо-Востока </a:t>
            </a:r>
            <a:r>
              <a:rPr lang="ru-RU" i="1" dirty="0" err="1">
                <a:solidFill>
                  <a:srgbClr val="000000"/>
                </a:solidFill>
                <a:latin typeface="Times New Roman"/>
              </a:rPr>
              <a:t>им.Н.В.Рудницкого</a:t>
            </a:r>
            <a:endParaRPr lang="ru-RU" i="1" dirty="0">
              <a:solidFill>
                <a:srgbClr val="000000"/>
              </a:solidFill>
              <a:latin typeface="Times New Roman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i="1" dirty="0">
              <a:solidFill>
                <a:srgbClr val="000000"/>
              </a:solidFill>
              <a:latin typeface="Times New Roman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/>
              </a:rPr>
              <a:t>Сорт  отличается зимостойкостью, устойчивостью к засухе.</a:t>
            </a:r>
            <a:endParaRPr lang="ru-RU" sz="1600" i="1" dirty="0">
              <a:solidFill>
                <a:srgbClr val="000000"/>
              </a:solidFill>
              <a:latin typeface="Times New Roman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/>
              </a:rPr>
              <a:t>Средняя урожайность с 1-го куста составила  за 2016-2019 гг. -7,7 т/га,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/>
              </a:rPr>
              <a:t>в 2022 году: у ст. Вологда-5 т/га; Ариэль-6,7 т./га</a:t>
            </a:r>
            <a:endParaRPr lang="ru-RU" sz="1600" i="1" dirty="0">
              <a:solidFill>
                <a:srgbClr val="000000"/>
              </a:solidFill>
              <a:latin typeface="Times New Roman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/>
              </a:rPr>
              <a:t>Масса ягоды средняя, сочная, вкус кисло-сладкий, дегустационная оценка-4 балла.</a:t>
            </a:r>
            <a:endParaRPr lang="ru-RU" sz="1600" i="1" dirty="0">
              <a:solidFill>
                <a:srgbClr val="000000"/>
              </a:solidFill>
              <a:latin typeface="Times New Roman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/>
              </a:rPr>
              <a:t>Сорт устойчив к мучнистой росе, высокоустойчив к почковому смородинному клещу.</a:t>
            </a:r>
            <a:endParaRPr lang="ru-RU" sz="1600" i="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фото к презентации 2\DSC02969.JPG">
            <a:extLst>
              <a:ext uri="{FF2B5EF4-FFF2-40B4-BE49-F238E27FC236}">
                <a16:creationId xmlns:a16="http://schemas.microsoft.com/office/drawing/2014/main" id="{82F85AB0-01EA-450F-B661-5D37CD9C7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0263" y="0"/>
            <a:ext cx="9974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727E0137-2996-463A-97EF-8C790042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Рожь озимая Батист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1CBA78CB-7A66-48AF-AC42-84115CE15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1638" y="1628775"/>
            <a:ext cx="4038600" cy="3960813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Оригинатор</a:t>
            </a: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: Федеральное государственное бюджетное научное учреждение «Федеральный аграрный научный центр Северо -Востока имени </a:t>
            </a:r>
            <a:r>
              <a:rPr lang="ru-RU" sz="2000" b="1" i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Н.В.Рудницкого</a:t>
            </a: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Растение средней высоты  99-135 см.,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колос средней длины и плотности.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Окраска колоса серовато-желтая.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Зерно среднее масса 1000 зерен 23,6-40,3 грамм,   форма </a:t>
            </a:r>
            <a:r>
              <a:rPr lang="ru-RU" sz="2100" i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полуудлиненная</a:t>
            </a: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урожайность за годы испытания  2021-2022 гг. 35,7 ц/га  на уровне стандарта.                                          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</a:t>
            </a:r>
            <a:r>
              <a:rPr lang="ru-RU" sz="2100" i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выколашивания</a:t>
            </a: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среднее,  зимостойкость хорошая.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100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1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данным отдела технологии ВЦОКС зерновых культур : белок-10,3%, число падения-298 сек.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100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Объект 13">
            <a:extLst>
              <a:ext uri="{FF2B5EF4-FFF2-40B4-BE49-F238E27FC236}">
                <a16:creationId xmlns:a16="http://schemas.microsoft.com/office/drawing/2014/main" id="{C0EC6771-6173-468B-A714-40D504F23D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557338"/>
            <a:ext cx="2957513" cy="4038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9969F5E6-637B-4A25-BE4E-5E605DE61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Тритикале озимая</a:t>
            </a:r>
          </a:p>
        </p:txBody>
      </p:sp>
      <p:sp>
        <p:nvSpPr>
          <p:cNvPr id="4099" name="Объект 3">
            <a:extLst>
              <a:ext uri="{FF2B5EF4-FFF2-40B4-BE49-F238E27FC236}">
                <a16:creationId xmlns:a16="http://schemas.microsoft.com/office/drawing/2014/main" id="{D9D146DB-2D71-4DCC-A864-42031C0D0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40200" y="1700213"/>
            <a:ext cx="4546600" cy="4425950"/>
          </a:xfrm>
        </p:spPr>
        <p:txBody>
          <a:bodyPr/>
          <a:lstStyle/>
          <a:p>
            <a:pPr eaLnBrk="1" hangingPunct="1"/>
            <a:r>
              <a:rPr lang="ru-RU" altLang="en-US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Сорт Гольдварг  (на зерно)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Оригинатор: ФГБНУ «Национальный центр зерна им П.П.Лукьяненко»  г.Краснодар. 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Испытывался 2 года на Яранском госсортоучастке. 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Позднеспелый. Вегетационный период 317-327 дней. Среднерослый, высота 76-88 см.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 Стебель средней толщины. Колос пирамидальный, остистый, плотный, белый. 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 1000 зерен 42,2-52,4 грамм.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Сорт характеризуется хорошей засухоустойчивостью. Средняя урожайность составила 45,8 ц/га прибавка к стандарту Консул 3,2 ц/га.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отдела  качества ВЦОКС : белок-10,7%,сбор белка-3,8 ц/га</a:t>
            </a:r>
          </a:p>
          <a:p>
            <a:pPr eaLnBrk="1" hangingPunct="1"/>
            <a:r>
              <a:rPr lang="ru-RU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для возделывания на зерно и  зернофураж  по южной зоне области.</a:t>
            </a:r>
          </a:p>
        </p:txBody>
      </p:sp>
      <p:pic>
        <p:nvPicPr>
          <p:cNvPr id="4100" name="Объект 6">
            <a:extLst>
              <a:ext uri="{FF2B5EF4-FFF2-40B4-BE49-F238E27FC236}">
                <a16:creationId xmlns:a16="http://schemas.microsoft.com/office/drawing/2014/main" id="{D6AA3BDA-8B58-4ADE-9B9B-DBBBB3EB8C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844675"/>
            <a:ext cx="1817687" cy="4038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F472F-40B1-4D1C-89F2-F7ACBFA2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Тритикале озимая</a:t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Объект 4">
            <a:extLst>
              <a:ext uri="{FF2B5EF4-FFF2-40B4-BE49-F238E27FC236}">
                <a16:creationId xmlns:a16="http://schemas.microsoft.com/office/drawing/2014/main" id="{06526694-D19F-410D-A26C-94A26C01A7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600200"/>
            <a:ext cx="3394075" cy="4525963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367353A3-CC4F-40CF-9828-7545B08F8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Сорт Ариозо (на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з.массу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Оригинатор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Грабовец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Анатолий Иванович.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Испытывался два года на Яранском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госсортоучастке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на кормовую продуктивность.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Растение высотой 103-130 см.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Вегетационный период 278-288 дней.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Средняя урожайность за годы испытания 2021-2022 гг. 74,3 ц/га на 15,0 ц/га выше стандарта  Консул, по зеленой массе на 71 ц/га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Облиственность-34%. Зимостойкость высокая.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Отличается хорошей засухоустойчивостью</a:t>
            </a:r>
            <a:r>
              <a:rPr lang="ru-RU" i="1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4">
            <a:extLst>
              <a:ext uri="{FF2B5EF4-FFF2-40B4-BE49-F238E27FC236}">
                <a16:creationId xmlns:a16="http://schemas.microsoft.com/office/drawing/2014/main" id="{2F252D3B-5C1D-4902-8F53-B748D789A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Овес яровой </a:t>
            </a:r>
          </a:p>
        </p:txBody>
      </p:sp>
      <p:pic>
        <p:nvPicPr>
          <p:cNvPr id="6147" name="Объект 9">
            <a:extLst>
              <a:ext uri="{FF2B5EF4-FFF2-40B4-BE49-F238E27FC236}">
                <a16:creationId xmlns:a16="http://schemas.microsoft.com/office/drawing/2014/main" id="{913BE744-65DC-4485-863E-0694600CF9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1844675"/>
            <a:ext cx="1644650" cy="3656013"/>
          </a:xfr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D60C024A-16F5-4A83-8FF9-7CAD1A58F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Сорт Дебютный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Оригинатор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ФГБНУ Национальный центр им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П.П.Лукьяненко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 Среднерослый (60-90см.)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 Вегетационный период (73-80 дней).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 Масса 1000 зерен 40,0-47,6 грамм.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Средняя  урожайность 43,5 ц/га.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Максимальная урожайность получена в 2022 году на Яранском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госсортортоучастке -67,9 ц/га.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Устойчив к пыльной головне.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6E858C83-4281-49B2-8804-1A53469D0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Ячмень яровой</a:t>
            </a:r>
          </a:p>
        </p:txBody>
      </p:sp>
      <p:sp>
        <p:nvSpPr>
          <p:cNvPr id="7171" name="Объект 3">
            <a:extLst>
              <a:ext uri="{FF2B5EF4-FFF2-40B4-BE49-F238E27FC236}">
                <a16:creationId xmlns:a16="http://schemas.microsoft.com/office/drawing/2014/main" id="{3D95E95E-8818-4CD0-A697-2501A4E2A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ru-RU" altLang="en-US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Сорт Крауф. </a:t>
            </a:r>
            <a:endParaRPr lang="ru-RU" altLang="en-US" sz="1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Оригинатор: Уральский НИИСХ Филиал ФГБНУ УРФАНИЦ УРО РАН.</a:t>
            </a: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Испытывался два года на Слободском, Яранском госсортоучастках.</a:t>
            </a: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растения 56-78 см.</a:t>
            </a: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Вегетационный период 66-75 дней.</a:t>
            </a: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 1000 зерен 47,0-52,6 грамм.</a:t>
            </a: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урожайность за годы испытания 41,0 ц/га на уровне стандарта.</a:t>
            </a:r>
          </a:p>
          <a:p>
            <a:pPr eaLnBrk="1" hangingPunct="1"/>
            <a:r>
              <a:rPr lang="ru-RU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урожайность получена на Яранском госсортоучастке в 2022 году-55,9 ц/га.</a:t>
            </a:r>
          </a:p>
          <a:p>
            <a:pPr algn="just" eaLnBrk="1" hangingPunct="1"/>
            <a:r>
              <a:rPr lang="ru-RU" altLang="en-US" sz="1600" i="1">
                <a:solidFill>
                  <a:srgbClr val="000000"/>
                </a:solidFill>
                <a:latin typeface="Times New Roman" panose="02020603050405020304" pitchFamily="18" charset="0"/>
              </a:rPr>
              <a:t>Средневосприимчив к пыльной головне.</a:t>
            </a:r>
          </a:p>
          <a:p>
            <a:pPr eaLnBrk="1" hangingPunct="1"/>
            <a:endParaRPr lang="ru-RU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Объект 6">
            <a:extLst>
              <a:ext uri="{FF2B5EF4-FFF2-40B4-BE49-F238E27FC236}">
                <a16:creationId xmlns:a16="http://schemas.microsoft.com/office/drawing/2014/main" id="{DD7B5543-91B8-46D2-81DC-73D0B66609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700213"/>
            <a:ext cx="3317875" cy="4425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2BEB5966-3618-402B-85FB-5DE660C7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en-US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Горох кормовой 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0A6CFD48-72F9-44AD-8BB3-0ACBA6D372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400" b="1" i="1" dirty="0">
                <a:latin typeface="Times New Roman" pitchFamily="18" charset="0"/>
                <a:cs typeface="Times New Roman" pitchFamily="18" charset="0"/>
              </a:rPr>
              <a:t>Сорт Вятич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5600" i="1" dirty="0" err="1">
                <a:latin typeface="Times New Roman" pitchFamily="18" charset="0"/>
                <a:cs typeface="Times New Roman" pitchFamily="18" charset="0"/>
              </a:rPr>
              <a:t>Оригинатор</a:t>
            </a:r>
            <a:r>
              <a:rPr lang="ru-RU" sz="5600" i="1" dirty="0">
                <a:latin typeface="Times New Roman" pitchFamily="18" charset="0"/>
                <a:cs typeface="Times New Roman" pitchFamily="18" charset="0"/>
              </a:rPr>
              <a:t> :ФГБНУ «Федеральный научный центр Северо-Востока </a:t>
            </a:r>
            <a:r>
              <a:rPr lang="ru-RU" sz="5600" i="1" dirty="0" err="1">
                <a:latin typeface="Times New Roman" pitchFamily="18" charset="0"/>
                <a:cs typeface="Times New Roman" pitchFamily="18" charset="0"/>
              </a:rPr>
              <a:t>им.Н.В.Рудницкого</a:t>
            </a:r>
            <a:r>
              <a:rPr lang="ru-RU" sz="5600" i="1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b="1" i="1" dirty="0">
                <a:latin typeface="Times New Roman" pitchFamily="18" charset="0"/>
                <a:cs typeface="Times New Roman" pitchFamily="18" charset="0"/>
              </a:rPr>
              <a:t>Усатого типа.</a:t>
            </a: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 Фиолетовая окраска цветка. Пергаментный слой сильно развит.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Число бобов 3-5 штук.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Число семян в бобе 2-5.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Форма семени округло-сдавленная, окраска зеленовато-бурая с фиолетовой крапчатостью.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Масса 1000 зерен 154,0-178,8 грамм.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Устойчив к полеганию.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Средняя урожайность  семян 19,5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По урожайности зеленой массы превышает стандарт Рябчик на 26,2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Максимальная урожайность зеленой массы получена в 2022 году -208,3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6400" i="1" dirty="0">
                <a:latin typeface="Times New Roman" pitchFamily="18" charset="0"/>
                <a:cs typeface="Times New Roman" pitchFamily="18" charset="0"/>
              </a:rPr>
              <a:t>Предназначен  для возделывания на зернофураж,  зеленый корм</a:t>
            </a:r>
            <a:r>
              <a:rPr lang="ru-RU" sz="6400" i="1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6400" i="1" dirty="0"/>
          </a:p>
        </p:txBody>
      </p:sp>
      <p:pic>
        <p:nvPicPr>
          <p:cNvPr id="8196" name="Объект 6">
            <a:extLst>
              <a:ext uri="{FF2B5EF4-FFF2-40B4-BE49-F238E27FC236}">
                <a16:creationId xmlns:a16="http://schemas.microsoft.com/office/drawing/2014/main" id="{828BD628-F4AF-4CDF-A498-F0E8DF39BE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0875" y="1600200"/>
            <a:ext cx="3651250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97D44F35-BD09-4DF6-80B9-3E30CB168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Клевер луговой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3C0A27-60F9-430D-99C6-681A37284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b="1" i="1" dirty="0">
                <a:latin typeface="Times New Roman" pitchFamily="18" charset="0"/>
                <a:cs typeface="Times New Roman" pitchFamily="18" charset="0"/>
              </a:rPr>
              <a:t>Клевер луговой Агат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34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Происхождение: выведен в ФНЦ «ВИК им В.Р. Вильямса».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9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Среднеранний, </a:t>
            </a:r>
            <a:r>
              <a:rPr lang="ru-RU" sz="2900" i="1" dirty="0" err="1">
                <a:latin typeface="Times New Roman" pitchFamily="18" charset="0"/>
                <a:cs typeface="Times New Roman" pitchFamily="18" charset="0"/>
              </a:rPr>
              <a:t>двуукосный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Период от весеннего отрастания до первого укоса 64-68 дней.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Зимостойкий.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Высота   стеблестоя 62-92 см.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 err="1">
                <a:latin typeface="Times New Roman" pitchFamily="18" charset="0"/>
                <a:cs typeface="Times New Roman" pitchFamily="18" charset="0"/>
              </a:rPr>
              <a:t>Облиственность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25,0-61,6 %.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Средняя урожайность абсолютно-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сухого вещества 71,3  ц/га, выше стандарта Добряк на 4,4 ц/га, зеленой массы 186,5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9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Максимальная урожайность по зеленой массе получена на Зуевском </a:t>
            </a:r>
            <a:r>
              <a:rPr lang="ru-RU" sz="2900" i="1" dirty="0" err="1">
                <a:latin typeface="Times New Roman" pitchFamily="18" charset="0"/>
                <a:cs typeface="Times New Roman" pitchFamily="18" charset="0"/>
              </a:rPr>
              <a:t>госсортоучастке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 260,0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900" i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Преимущества сорта: высокая зимостойкость, хорошее отрастание после укосов.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i="1" dirty="0"/>
          </a:p>
        </p:txBody>
      </p:sp>
      <p:pic>
        <p:nvPicPr>
          <p:cNvPr id="9220" name="Объект 6">
            <a:extLst>
              <a:ext uri="{FF2B5EF4-FFF2-40B4-BE49-F238E27FC236}">
                <a16:creationId xmlns:a16="http://schemas.microsoft.com/office/drawing/2014/main" id="{7D88A757-F9E8-43CA-8E9A-9C4DF78289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628775"/>
            <a:ext cx="2036763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39D459A3-9CA2-4945-BB12-0F284701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Лен масличный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208C8B-D92C-413D-ADCC-187BC2ABF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Сорт Август.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Оригинатор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: ФГБНУ «Федеральный научный центр «Всероссийский научно-исследовательский институт масличных культур имени В.С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Пустовойта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Испытывался два года на Яранском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госсортоучастке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Стебель средней длины .Окраска цветка синяя. Высота 50-55 см. Масса 1000 семян 7,6-9,0 грамм.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Вегетационный период 80-82 дней.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Высота прикрепления нижних ветвей 32-43 см.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Средняя урожайность за годы испытания 20,0 ц/га выше стандарта на 1,3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Максимальная урожайность получена в 2022 году 26,3 ц/га.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По данным ВЦОКС в 2021 году сорт имеет содержание жира 47,2%,олеиновой кислоты 22%,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линоевой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кислоты 15,4%,линоленовой 49,4%.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   В 2022 году содержание жира 49,8 %, у стандарта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Амбер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43,8%, сбор масла 11,4 ц/га.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Сорт включен в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Госреестр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по Западно-Сибирскому, Уральскому регионам.</a:t>
            </a:r>
          </a:p>
        </p:txBody>
      </p:sp>
      <p:pic>
        <p:nvPicPr>
          <p:cNvPr id="10244" name="Объект 6">
            <a:extLst>
              <a:ext uri="{FF2B5EF4-FFF2-40B4-BE49-F238E27FC236}">
                <a16:creationId xmlns:a16="http://schemas.microsoft.com/office/drawing/2014/main" id="{9C0C6218-EB63-4E84-B4A7-4AADE67A1E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600200"/>
            <a:ext cx="3394075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4055</TotalTime>
  <Words>1604</Words>
  <Application>Microsoft Office PowerPoint</Application>
  <PresentationFormat>On-screen Show (4:3)</PresentationFormat>
  <Paragraphs>206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Районированные сорта с 2023 года по Кировской области</vt:lpstr>
      <vt:lpstr>Рожь озимая Батист</vt:lpstr>
      <vt:lpstr>Тритикале озимая</vt:lpstr>
      <vt:lpstr>Тритикале озимая   </vt:lpstr>
      <vt:lpstr>Овес яровой </vt:lpstr>
      <vt:lpstr>Ячмень яровой</vt:lpstr>
      <vt:lpstr>Горох кормовой </vt:lpstr>
      <vt:lpstr>Клевер луговой</vt:lpstr>
      <vt:lpstr>Лен масличный </vt:lpstr>
      <vt:lpstr>Рапс яровой</vt:lpstr>
      <vt:lpstr>Соя </vt:lpstr>
      <vt:lpstr>PowerPoint Presentation</vt:lpstr>
      <vt:lpstr>Капуста белокочанная  </vt:lpstr>
      <vt:lpstr>Морковь столовая </vt:lpstr>
      <vt:lpstr>Гибрид огурца Борец</vt:lpstr>
      <vt:lpstr>Чеснок яровой</vt:lpstr>
      <vt:lpstr>Смородина черная Ариэль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cloudconvert_14</cp:lastModifiedBy>
  <cp:revision>290</cp:revision>
  <cp:lastPrinted>2021-03-02T08:54:22Z</cp:lastPrinted>
  <dcterms:created xsi:type="dcterms:W3CDTF">2020-11-14T10:05:46Z</dcterms:created>
  <dcterms:modified xsi:type="dcterms:W3CDTF">2023-03-01T06:08:17Z</dcterms:modified>
</cp:coreProperties>
</file>