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15" d="100"/>
          <a:sy n="115" d="100"/>
        </p:scale>
        <p:origin x="396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617090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ACT_MASTER">
    <p:bg>
      <p:bgPr>
        <a:solidFill>
          <a:srgbClr val="F8EED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6537960"/>
            <a:ext cx="12191695" cy="320040"/>
          </a:xfrm>
          <a:prstGeom prst="rect">
            <a:avLst/>
          </a:prstGeom>
          <a:solidFill>
            <a:srgbClr val="123E28"/>
          </a:solidFill>
          <a:ln w="12700">
            <a:solidFill>
              <a:srgbClr val="123E28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502920" y="438912"/>
            <a:ext cx="11183112" cy="0"/>
          </a:xfrm>
          <a:prstGeom prst="line">
            <a:avLst/>
          </a:prstGeom>
          <a:noFill/>
          <a:ln w="17780">
            <a:solidFill>
              <a:srgbClr val="C4953B"/>
            </a:solidFill>
            <a:prstDash val="solid"/>
          </a:ln>
        </p:spPr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430000" y="6565392"/>
            <a:ext cx="36576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0"/>
            </a:ext>
          </a:extLst>
        </p:spPr>
        <p:txBody>
          <a:bodyPr/>
          <a:lstStyle>
            <a:lvl1pPr>
              <a:defRPr sz="900">
                <a:solidFill>
                  <a:srgbClr val="F7E6BF"/>
                </a:solidFill>
                <a:latin typeface="Arial"/>
                <a:ea typeface="Arial"/>
                <a:cs typeface="Arial"/>
              </a:defRPr>
            </a:lvl1pPr>
          </a:lstStyle>
          <a:p>
            <a:pPr algn="r"/>
            <a:fld id="{F7021451-1387-4CA6-816F-3879F97B5CBC}" type="slidenum">
              <a:rPr lang="en-US" b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430000" y="6565392"/>
            <a:ext cx="36576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0"/>
            </a:ext>
          </a:extLst>
        </p:spPr>
        <p:txBody>
          <a:bodyPr/>
          <a:lstStyle>
            <a:lvl1pPr>
              <a:defRPr sz="900">
                <a:solidFill>
                  <a:srgbClr val="F7E6BF"/>
                </a:solidFill>
                <a:latin typeface="Arial"/>
                <a:ea typeface="Arial"/>
                <a:cs typeface="Arial"/>
              </a:defRPr>
            </a:lvl1pPr>
          </a:lstStyle>
          <a:p>
            <a:pPr algn="r"/>
            <a:fld id="{F7021451-1387-4CA6-816F-3879F97B5CBC}" type="slidenum">
              <a:rPr lang="en-US" b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vk.com/azimut_feeed" TargetMode="External"/><Relationship Id="rId5" Type="http://schemas.openxmlformats.org/officeDocument/2006/relationships/image" Target="../media/image9.png"/><Relationship Id="rId4" Type="http://schemas.openxmlformats.org/officeDocument/2006/relationships/hyperlink" Target="https://azimutfeed.ru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8EED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ghostwriter_images/generated/a_wide_clean_corporate_presentation_slide_adver_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8EED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ghostwriter_images/generated/a_clean_corporate_presentation_slide_in_russian_b_2_batch_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8EED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ghostwriter_images/generated/a_wide_infographic_presentation_slide_in_a_warm_be_3_batch_2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8EED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ghostwriter_images/generated/a_clean_infographic_poster_slide_in_a_warm_beige_4_batch_3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8EED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ghostwriter_images/generated/a_wide_infographic_poster_style_presentation_slide_5_batch_4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8EED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ghostwriter_images/generated/a_clean_infographic_slide_style_presentation_image_6_batch_5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8EED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ghostwriter_images/generated/wide_polished_agricultural_marketing_poster_in_a_7_batch_6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png(4)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93208" y="292608"/>
            <a:ext cx="2011680" cy="201168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960120" y="1956816"/>
            <a:ext cx="10268712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2900" b="1" dirty="0">
                <a:solidFill>
                  <a:srgbClr val="3A241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Рассчитаем экономику для вашего хозяйства</a:t>
            </a:r>
            <a:endParaRPr lang="en-US" sz="2900" dirty="0"/>
          </a:p>
        </p:txBody>
      </p:sp>
      <p:sp>
        <p:nvSpPr>
          <p:cNvPr id="4" name="Text 1"/>
          <p:cNvSpPr/>
          <p:nvPr/>
        </p:nvSpPr>
        <p:spPr>
          <a:xfrm>
            <a:off x="1828800" y="2578608"/>
            <a:ext cx="8531352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1500" dirty="0">
                <a:solidFill>
                  <a:srgbClr val="1F5A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Подберём норму ввода патоки, объём поставки и схему применения под ваш рацион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777240" y="3218688"/>
            <a:ext cx="3840480" cy="2514600"/>
          </a:xfrm>
          <a:prstGeom prst="roundRect">
            <a:avLst>
              <a:gd name="adj" fmla="val 4364"/>
            </a:avLst>
          </a:prstGeom>
          <a:solidFill>
            <a:srgbClr val="FFF9EC">
              <a:alpha val="99000"/>
            </a:srgbClr>
          </a:solidFill>
          <a:ln w="17780">
            <a:solidFill>
              <a:srgbClr val="C4953B"/>
            </a:solidFill>
            <a:prstDash val="solid"/>
          </a:ln>
          <a:effectLst>
            <a:outerShdw blurRad="25400" dist="50800" dir="2700000" algn="bl" rotWithShape="0">
              <a:srgbClr val="A8895A">
                <a:alpha val="12000"/>
              </a:srgbClr>
            </a:outerShdw>
          </a:effectLst>
        </p:spPr>
      </p:sp>
      <p:sp>
        <p:nvSpPr>
          <p:cNvPr id="6" name="Text 3"/>
          <p:cNvSpPr/>
          <p:nvPr/>
        </p:nvSpPr>
        <p:spPr>
          <a:xfrm>
            <a:off x="1115568" y="3520440"/>
            <a:ext cx="318211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123E2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ООО «АЗИМУТ»</a:t>
            </a:r>
            <a:endParaRPr lang="en-US" sz="2200" dirty="0"/>
          </a:p>
        </p:txBody>
      </p:sp>
      <p:sp>
        <p:nvSpPr>
          <p:cNvPr id="7" name="Text 4"/>
          <p:cNvSpPr/>
          <p:nvPr/>
        </p:nvSpPr>
        <p:spPr>
          <a:xfrm>
            <a:off x="1115568" y="4005072"/>
            <a:ext cx="3154680" cy="1417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85000" lnSpcReduction="20000"/>
          </a:bodyPr>
          <a:lstStyle/>
          <a:p>
            <a:pPr marL="0" indent="0">
              <a:buNone/>
            </a:pPr>
            <a:r>
              <a:rPr lang="en-US" sz="1450" b="1" dirty="0">
                <a:solidFill>
                  <a:srgbClr val="6E5A4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Телефон
</a:t>
            </a:r>
            <a:r>
              <a:rPr lang="en-US" sz="1450" b="1" dirty="0">
                <a:solidFill>
                  <a:srgbClr val="3A241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+7 (963) </a:t>
            </a:r>
            <a:r>
              <a:rPr lang="en-US" sz="1450" b="1" dirty="0" smtClean="0">
                <a:solidFill>
                  <a:srgbClr val="3A241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430-45-55</a:t>
            </a:r>
            <a:endParaRPr lang="ru-RU" sz="1450" b="1" dirty="0" smtClean="0">
              <a:solidFill>
                <a:srgbClr val="3A2418"/>
              </a:solidFill>
              <a:latin typeface="Arial" pitchFamily="34" charset="0"/>
              <a:ea typeface="Arial" pitchFamily="34" charset="-122"/>
              <a:cs typeface="Arial" pitchFamily="34" charset="-120"/>
            </a:endParaRPr>
          </a:p>
          <a:p>
            <a:r>
              <a:rPr lang="en-US" sz="1450" b="1" dirty="0">
                <a:solidFill>
                  <a:srgbClr val="3A241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+7 (</a:t>
            </a:r>
            <a:r>
              <a:rPr lang="en-US" sz="1450" b="1" dirty="0" smtClean="0">
                <a:solidFill>
                  <a:srgbClr val="3A241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96</a:t>
            </a:r>
            <a:r>
              <a:rPr lang="ru-RU" sz="1450" b="1" dirty="0" smtClean="0">
                <a:solidFill>
                  <a:srgbClr val="3A241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</a:t>
            </a:r>
            <a:r>
              <a:rPr lang="en-US" sz="1450" b="1" dirty="0" smtClean="0">
                <a:solidFill>
                  <a:srgbClr val="3A241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) </a:t>
            </a:r>
            <a:r>
              <a:rPr lang="ru-RU" sz="1450" b="1" dirty="0" smtClean="0">
                <a:solidFill>
                  <a:srgbClr val="3A241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250</a:t>
            </a:r>
            <a:r>
              <a:rPr lang="en-US" sz="1450" b="1" dirty="0" smtClean="0">
                <a:solidFill>
                  <a:srgbClr val="3A241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</a:t>
            </a:r>
            <a:r>
              <a:rPr lang="ru-RU" sz="1450" b="1" dirty="0" smtClean="0">
                <a:solidFill>
                  <a:srgbClr val="3A241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</a:t>
            </a:r>
            <a:r>
              <a:rPr lang="en-US" sz="1450" b="1" dirty="0" smtClean="0">
                <a:solidFill>
                  <a:srgbClr val="3A241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5-5</a:t>
            </a:r>
            <a:r>
              <a:rPr lang="ru-RU" sz="1450" b="1" dirty="0" smtClean="0">
                <a:solidFill>
                  <a:srgbClr val="3A241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</a:t>
            </a:r>
            <a:r>
              <a:rPr lang="en-US" sz="1450" b="1" dirty="0">
                <a:solidFill>
                  <a:srgbClr val="3A241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r>
              <a:rPr lang="en-US" sz="1450" b="1" dirty="0">
                <a:solidFill>
                  <a:srgbClr val="6E5A4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E-mail
</a:t>
            </a:r>
            <a:r>
              <a:rPr lang="en-US" sz="1450" b="1" dirty="0">
                <a:solidFill>
                  <a:srgbClr val="3A241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azimut-kirov@mail.ru
</a:t>
            </a:r>
            <a:r>
              <a:rPr lang="en-US" sz="1450" i="1" dirty="0">
                <a:solidFill>
                  <a:srgbClr val="1F5A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Поставки свекловичной патоки с 2015 года</a:t>
            </a:r>
            <a:endParaRPr lang="en-US" sz="1450" dirty="0"/>
          </a:p>
        </p:txBody>
      </p:sp>
      <p:sp>
        <p:nvSpPr>
          <p:cNvPr id="8" name="Shape 5"/>
          <p:cNvSpPr/>
          <p:nvPr/>
        </p:nvSpPr>
        <p:spPr>
          <a:xfrm>
            <a:off x="4800600" y="3218688"/>
            <a:ext cx="2971800" cy="2514600"/>
          </a:xfrm>
          <a:prstGeom prst="roundRect">
            <a:avLst/>
          </a:prstGeom>
          <a:solidFill>
            <a:srgbClr val="FFF9EC"/>
          </a:solidFill>
          <a:ln w="17780">
            <a:solidFill>
              <a:srgbClr val="C4953B"/>
            </a:solidFill>
            <a:prstDash val="solid"/>
          </a:ln>
          <a:effectLst>
            <a:outerShdw blurRad="25400" dist="50800" dir="2700000" algn="bl" rotWithShape="0">
              <a:srgbClr val="A8895A">
                <a:alpha val="12000"/>
              </a:srgbClr>
            </a:outerShdw>
          </a:effectLst>
        </p:spPr>
      </p:sp>
      <p:sp>
        <p:nvSpPr>
          <p:cNvPr id="9" name="Text 6"/>
          <p:cNvSpPr/>
          <p:nvPr/>
        </p:nvSpPr>
        <p:spPr>
          <a:xfrm>
            <a:off x="5001768" y="3438144"/>
            <a:ext cx="2569464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123E2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Наш сайт</a:t>
            </a:r>
            <a:endParaRPr lang="en-US" sz="1800" dirty="0"/>
          </a:p>
        </p:txBody>
      </p:sp>
      <p:pic>
        <p:nvPicPr>
          <p:cNvPr id="10" name="Image 1" descr="/mnt/data/qr_site.png">
            <a:hlinkClick r:id="rId4"/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04688" y="3794760"/>
            <a:ext cx="1572768" cy="1572768"/>
          </a:xfrm>
          <a:prstGeom prst="rect">
            <a:avLst/>
          </a:prstGeom>
        </p:spPr>
      </p:pic>
      <p:sp>
        <p:nvSpPr>
          <p:cNvPr id="11" name="Text 7"/>
          <p:cNvSpPr/>
          <p:nvPr/>
        </p:nvSpPr>
        <p:spPr>
          <a:xfrm>
            <a:off x="5001768" y="5431536"/>
            <a:ext cx="256946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050" dirty="0">
                <a:solidFill>
                  <a:srgbClr val="6E5A4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azimutfeed.ru</a:t>
            </a:r>
            <a:endParaRPr lang="en-US" sz="1050" dirty="0"/>
          </a:p>
        </p:txBody>
      </p:sp>
      <p:sp>
        <p:nvSpPr>
          <p:cNvPr id="12" name="Shape 8"/>
          <p:cNvSpPr/>
          <p:nvPr/>
        </p:nvSpPr>
        <p:spPr>
          <a:xfrm>
            <a:off x="7955280" y="3218688"/>
            <a:ext cx="2971800" cy="2514600"/>
          </a:xfrm>
          <a:prstGeom prst="roundRect">
            <a:avLst/>
          </a:prstGeom>
          <a:solidFill>
            <a:srgbClr val="FFF9EC"/>
          </a:solidFill>
          <a:ln w="17780">
            <a:solidFill>
              <a:srgbClr val="C4953B"/>
            </a:solidFill>
            <a:prstDash val="solid"/>
          </a:ln>
          <a:effectLst>
            <a:outerShdw blurRad="25400" dist="50800" dir="2700000" algn="bl" rotWithShape="0">
              <a:srgbClr val="A8895A">
                <a:alpha val="12000"/>
              </a:srgbClr>
            </a:outerShdw>
          </a:effectLst>
        </p:spPr>
      </p:sp>
      <p:sp>
        <p:nvSpPr>
          <p:cNvPr id="13" name="Text 9"/>
          <p:cNvSpPr/>
          <p:nvPr/>
        </p:nvSpPr>
        <p:spPr>
          <a:xfrm>
            <a:off x="8156448" y="3438144"/>
            <a:ext cx="2569464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123E2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Мы во ВКонтакте</a:t>
            </a:r>
            <a:endParaRPr lang="en-US" sz="1800" dirty="0"/>
          </a:p>
        </p:txBody>
      </p:sp>
      <p:pic>
        <p:nvPicPr>
          <p:cNvPr id="14" name="Image 2" descr="/mnt/data/qr_vk.png">
            <a:hlinkClick r:id="rId6"/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659368" y="3794760"/>
            <a:ext cx="1572768" cy="1572768"/>
          </a:xfrm>
          <a:prstGeom prst="rect">
            <a:avLst/>
          </a:prstGeom>
        </p:spPr>
      </p:pic>
      <p:sp>
        <p:nvSpPr>
          <p:cNvPr id="15" name="Text 10"/>
          <p:cNvSpPr/>
          <p:nvPr/>
        </p:nvSpPr>
        <p:spPr>
          <a:xfrm>
            <a:off x="8156448" y="5431536"/>
            <a:ext cx="256946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050" dirty="0">
                <a:solidFill>
                  <a:srgbClr val="6E5A4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vk.com/azimut_feeed</a:t>
            </a:r>
            <a:endParaRPr lang="en-US" sz="1050" dirty="0"/>
          </a:p>
        </p:txBody>
      </p:sp>
      <p:sp>
        <p:nvSpPr>
          <p:cNvPr id="16" name="Shape 11"/>
          <p:cNvSpPr/>
          <p:nvPr/>
        </p:nvSpPr>
        <p:spPr>
          <a:xfrm>
            <a:off x="1325880" y="5998464"/>
            <a:ext cx="9537192" cy="411480"/>
          </a:xfrm>
          <a:prstGeom prst="roundRect">
            <a:avLst/>
          </a:prstGeom>
          <a:solidFill>
            <a:srgbClr val="123E28"/>
          </a:solidFill>
          <a:ln w="15240">
            <a:solidFill>
              <a:srgbClr val="C4953B"/>
            </a:solidFill>
            <a:prstDash val="solid"/>
          </a:ln>
        </p:spPr>
      </p:sp>
      <p:sp>
        <p:nvSpPr>
          <p:cNvPr id="17" name="Text 12"/>
          <p:cNvSpPr/>
          <p:nvPr/>
        </p:nvSpPr>
        <p:spPr>
          <a:xfrm>
            <a:off x="1554480" y="6080760"/>
            <a:ext cx="9079992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92500" lnSpcReduction="10000"/>
          </a:bodyPr>
          <a:lstStyle/>
          <a:p>
            <a:pPr marL="0" indent="0" algn="ctr">
              <a:buNone/>
            </a:pPr>
            <a:r>
              <a:rPr lang="ru-RU" sz="1450" b="1" dirty="0" smtClean="0">
                <a:solidFill>
                  <a:srgbClr val="FBEAC1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Азимут- везем коровам счастье и радость! </a:t>
            </a:r>
            <a:endParaRPr lang="en-US" sz="14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430000" y="6565392"/>
            <a:ext cx="36576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0"/>
            </a:ext>
          </a:extLst>
        </p:spPr>
        <p:txBody>
          <a:bodyPr/>
          <a:lstStyle>
            <a:lvl1pPr>
              <a:defRPr sz="900">
                <a:solidFill>
                  <a:srgbClr val="F7E6BF"/>
                </a:solidFill>
                <a:latin typeface="Arial"/>
                <a:ea typeface="Arial"/>
                <a:cs typeface="Arial"/>
              </a:defRPr>
            </a:lvl1pPr>
          </a:lstStyle>
          <a:p>
            <a:pPr algn="r"/>
            <a:fld id="{F7021451-1387-4CA6-816F-3879F97B5CBC}" type="slidenum">
              <a:rPr lang="en-US" b="0"/>
              <a:t>8</a:t>
            </a:fld>
            <a:endParaRPr 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Georgia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rial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46</Words>
  <PresentationFormat>Широкоэкранный</PresentationFormat>
  <Paragraphs>19</Paragraphs>
  <Slides>8</Slides>
  <Notes>8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2" baseType="lpstr">
      <vt:lpstr>Arial</vt:lpstr>
      <vt:lpstr>Calibri</vt:lpstr>
      <vt:lpstr>Georgia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2026-07-24T09:41:47Z</dcterms:created>
  <dcterms:modified xsi:type="dcterms:W3CDTF">2026-07-24T09:52:32Z</dcterms:modified>
</cp:coreProperties>
</file>